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4C9F-BA0B-5C6D-FDEB-7D35782AF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7B707-C035-6362-ACFA-C2AAD6638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2D5D0-C00E-D7B1-A5F1-6D207846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7213-79C4-4BAA-8F78-EB5B484FE13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5A351-95E0-7B55-EBF9-25A51B18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8E662-F778-B78A-057B-FBCD37AE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410-7E3E-4552-B0D0-590CDA0B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7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4D19-3FD2-8057-6E6A-B7724F0C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1C6CD-8689-DDCB-A53B-A46EDE63A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80960-73AA-7136-D9CF-745C2F23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7213-79C4-4BAA-8F78-EB5B484FE13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69618-E21F-0876-EF17-BC0E3A06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EA103-C446-F8B8-1335-76C7D796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410-7E3E-4552-B0D0-590CDA0B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DA4FA-BDC1-4331-B4CA-DDFA2CBE2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426D2-D557-8ABC-FF40-D764B1F50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6596-B6E5-995F-7C66-0F4816E3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7213-79C4-4BAA-8F78-EB5B484FE13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1103C-AFAB-8FC4-C06F-17A20624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B5E4D-98F9-5607-36FB-B3621342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410-7E3E-4552-B0D0-590CDA0B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14E7-ED45-C325-79B1-7A5F5CA0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8C9E-7A0D-2505-FB7F-6BB570B1A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C9D94-5BF2-0582-87BD-58132B3C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7213-79C4-4BAA-8F78-EB5B484FE13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DCDE-2085-EF50-61B1-DA39F80A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A2D92-A22E-4C7A-1418-AB8FCD79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410-7E3E-4552-B0D0-590CDA0B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ECD5-B774-F0DD-EF04-701B3822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8B7A6-5C86-90CE-7C20-CE01E40B8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8FFE8-C51B-3B45-CE9D-0F68DAD7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7213-79C4-4BAA-8F78-EB5B484FE13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BA99-A9E7-92BE-448B-2BACD7D4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FA557-B6BB-1519-5635-5A9C8427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410-7E3E-4552-B0D0-590CDA0B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9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3BD2-038B-BFB3-35C1-00397ABF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356F-D532-87E7-7C11-4A145FE17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45146-CE91-A269-BE58-CAD8F1C2E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EC911-7EFB-A383-F5B4-FFCFD2A4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7213-79C4-4BAA-8F78-EB5B484FE13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E20D8-8657-FD98-B297-4F684F13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A9752-B269-5D92-744F-F31A05FE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410-7E3E-4552-B0D0-590CDA0B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9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759E-6CB6-96EF-7998-37381458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75B64-BB8E-36AD-485A-07A24A22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DD7A6-9A06-6A5E-A145-C5DF7A54C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F5E44-D540-DF05-5BE2-8A180E7B8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F9949-6A97-563D-EDF8-BD4F3A5C7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127E4-13BE-F559-3C3E-4230767E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7213-79C4-4BAA-8F78-EB5B484FE13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57A57-E056-7BA2-870D-434DA07C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76EF8-C855-CB52-A211-7D4DA2E7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410-7E3E-4552-B0D0-590CDA0B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5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227A-92AB-6903-2E67-0B3352D2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61FD7-3A4E-621C-1F09-DADE754C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7213-79C4-4BAA-8F78-EB5B484FE13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CA3D3-A426-602B-BE81-30B0951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E4472-3A76-86A0-29F7-FFFF63E6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410-7E3E-4552-B0D0-590CDA0B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6D9FE-4D85-507D-5C58-1B2BFC65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7213-79C4-4BAA-8F78-EB5B484FE13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8AEEC-E28C-D721-E9D0-DD8E1683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3BFE2-3212-D82A-71D6-AC58E69E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410-7E3E-4552-B0D0-590CDA0B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5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30B6-C5C5-1E06-F435-C6B1C794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789F-27AD-C354-B297-E5EE17AE1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255F5-0003-0CDC-7E4F-7290BDF30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50324-E5C5-FBE5-91A3-E664F3E8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7213-79C4-4BAA-8F78-EB5B484FE13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D43EA-CB11-A7A8-2AAE-E22282A1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993D6-4D91-4616-ACA8-7104111F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410-7E3E-4552-B0D0-590CDA0B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CFB2-D50D-25DC-DF79-4E77079E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B0D1A-C480-0B09-FBA8-590340862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ED23D-A79C-7E4E-1EA2-7ECA2C483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99523-0FEA-E970-BCEA-57867088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7213-79C4-4BAA-8F78-EB5B484FE13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72BB2-437A-CF66-0BF2-808C9051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5AC0-27A5-661B-E03D-71A3F5C3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4410-7E3E-4552-B0D0-590CDA0B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3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65F54-8629-27CB-47AB-8A2C1E61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06882-952F-0C4C-3E25-E6CFEF946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5E6E7-8F38-EE75-1AA0-1BDBCF1CB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7213-79C4-4BAA-8F78-EB5B484FE13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CD436-C147-9799-C154-26EB784ED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6258-9E5A-1F0F-8AD2-9B123C68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F4410-7E3E-4552-B0D0-590CDA0B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7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191C-9160-CEFB-B37B-52DD2FEA7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8884"/>
            <a:ext cx="9144000" cy="1922678"/>
          </a:xfrm>
        </p:spPr>
        <p:txBody>
          <a:bodyPr>
            <a:normAutofit/>
          </a:bodyPr>
          <a:lstStyle/>
          <a:p>
            <a:r>
              <a:rPr lang="en-US" dirty="0"/>
              <a:t>Git fetch vs Git pull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E7649-E69F-DCCD-3695-ED0E4C2CC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57" y="1775535"/>
            <a:ext cx="8824404" cy="472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8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DDA7-5B90-6911-BF7B-CC51AFE6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merge vs Git rebase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DA745-DB05-F2FC-C9B3-B27C6E829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85" y="1838325"/>
            <a:ext cx="8737430" cy="4338638"/>
          </a:xfrm>
        </p:spPr>
      </p:pic>
    </p:spTree>
    <p:extLst>
      <p:ext uri="{BB962C8B-B14F-4D97-AF65-F5344CB8AC3E}">
        <p14:creationId xmlns:p14="http://schemas.microsoft.com/office/powerpoint/2010/main" val="146680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C145-ACBB-821B-FF7C-B516B1A9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Git fork vs Git 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E5004-2535-7405-3DEE-1DB8A9FCC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63" y="1518082"/>
            <a:ext cx="8158579" cy="4749553"/>
          </a:xfrm>
        </p:spPr>
      </p:pic>
    </p:spTree>
    <p:extLst>
      <p:ext uri="{BB962C8B-B14F-4D97-AF65-F5344CB8AC3E}">
        <p14:creationId xmlns:p14="http://schemas.microsoft.com/office/powerpoint/2010/main" val="248491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C402-29F7-917A-184F-E5D1F103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pull vs push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98166-69E4-A8E0-270A-3DC7101E3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398" y="1690688"/>
            <a:ext cx="6515204" cy="4486275"/>
          </a:xfrm>
        </p:spPr>
      </p:pic>
    </p:spTree>
    <p:extLst>
      <p:ext uri="{BB962C8B-B14F-4D97-AF65-F5344CB8AC3E}">
        <p14:creationId xmlns:p14="http://schemas.microsoft.com/office/powerpoint/2010/main" val="169242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7291-0C30-E997-E262-7EDD269F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stash vs squash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98328-A3A1-EAA3-D4F3-018914384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8" y="1825625"/>
            <a:ext cx="5379868" cy="4379866"/>
          </a:xfr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5D0DE-906F-7195-426F-D8B2994F1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0" y="1825625"/>
            <a:ext cx="5675790" cy="441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0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4925-DCC9-D825-D812-95CA210B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status vs Git diff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0DB88C-1180-9B29-120C-AF0A17D67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38" y="1890943"/>
            <a:ext cx="7155402" cy="4601931"/>
          </a:xfrm>
        </p:spPr>
      </p:pic>
    </p:spTree>
    <p:extLst>
      <p:ext uri="{BB962C8B-B14F-4D97-AF65-F5344CB8AC3E}">
        <p14:creationId xmlns:p14="http://schemas.microsoft.com/office/powerpoint/2010/main" val="374575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Git fetch vs Git pull </vt:lpstr>
      <vt:lpstr>Git merge vs Git rebase</vt:lpstr>
      <vt:lpstr>Git fork vs Git clone</vt:lpstr>
      <vt:lpstr>Git pull vs push</vt:lpstr>
      <vt:lpstr>Git stash vs squash</vt:lpstr>
      <vt:lpstr>Git status vs Git diff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fetch vs Git pull</dc:title>
  <dc:creator>Vinutha BM</dc:creator>
  <cp:lastModifiedBy>Vinutha BM</cp:lastModifiedBy>
  <cp:revision>2</cp:revision>
  <dcterms:created xsi:type="dcterms:W3CDTF">2022-11-26T02:33:29Z</dcterms:created>
  <dcterms:modified xsi:type="dcterms:W3CDTF">2022-12-03T20:27:36Z</dcterms:modified>
</cp:coreProperties>
</file>