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04/08/2022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8/4/2022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a.sumanjal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916730992"/>
              </p:ext>
            </p:extLst>
          </p:nvPr>
        </p:nvGraphicFramePr>
        <p:xfrm>
          <a:off x="9236077" y="1464310"/>
          <a:ext cx="2955923" cy="4936490"/>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827589">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a:t>OutSystems,</a:t>
                      </a:r>
                      <a:r>
                        <a:rPr lang="en-US" sz="800" b="0" dirty="0"/>
                        <a:t> Powerautomated and PowerApps,C,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5950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9268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4668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6091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13764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6864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34720" y="2737097"/>
            <a:ext cx="4008437" cy="2795587"/>
          </a:xfrm>
        </p:spPr>
        <p:txBody>
          <a:bodyPr/>
          <a:lstStyle/>
          <a:p>
            <a:pPr marL="171450" indent="-171450">
              <a:lnSpc>
                <a:spcPct val="114000"/>
              </a:lnSpc>
              <a:buFont typeface="Wingdings" panose="05000000000000000000" pitchFamily="2" charset="2"/>
              <a:buChar char="Ø"/>
            </a:pPr>
            <a:r>
              <a:rPr lang="en-US" altLang="en-US" sz="1100" b="1" dirty="0"/>
              <a:t>Pursuing PL-900 Exam</a:t>
            </a:r>
          </a:p>
          <a:p>
            <a:pPr marL="171450" indent="-171450">
              <a:lnSpc>
                <a:spcPct val="114000"/>
              </a:lnSpc>
              <a:buFont typeface="Wingdings" panose="05000000000000000000" pitchFamily="2" charset="2"/>
              <a:buChar char="Ø"/>
            </a:pPr>
            <a:r>
              <a:rPr lang="en-US" altLang="en-US" sz="1100" b="1" dirty="0"/>
              <a:t>Certified By Microsoft Azure</a:t>
            </a:r>
          </a:p>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 AWS Certified Cloud Practitioner</a:t>
            </a:r>
            <a:endParaRPr lang="en-IN" sz="1100" b="1" dirty="0">
              <a:effectLst/>
              <a:latin typeface="Times New Roman" panose="02020603050405020304" pitchFamily="18" charset="0"/>
              <a:ea typeface="Times New Roman" panose="02020603050405020304" pitchFamily="18" charset="0"/>
            </a:endParaRPr>
          </a:p>
          <a:p>
            <a:pPr>
              <a:lnSpc>
                <a:spcPct val="114000"/>
              </a:lnSpc>
            </a:pPr>
            <a:r>
              <a:rPr lang="en-US" altLang="en-US" sz="1100" b="1" dirty="0"/>
              <a:t>POC  ON OUTSYSTEMS : --</a:t>
            </a:r>
          </a:p>
          <a:p>
            <a:pPr>
              <a:lnSpc>
                <a:spcPct val="114000"/>
              </a:lnSpc>
            </a:pPr>
            <a:r>
              <a:rPr lang="en-US" altLang="en-US" sz="1100" b="1" dirty="0"/>
              <a:t>Brain Train</a:t>
            </a:r>
            <a:endParaRPr lang="en-US" altLang="en-US" sz="1100" b="1" dirty="0">
              <a:latin typeface="Verdana (Headings)"/>
            </a:endParaRPr>
          </a:p>
          <a:p>
            <a:pPr>
              <a:lnSpc>
                <a:spcPct val="114000"/>
              </a:lnSpc>
            </a:pPr>
            <a:r>
              <a:rPr lang="en-US" dirty="0"/>
              <a:t>The Brain Train Portal Designed for Fresher’s to test and improve on technical knowledge .This portal start with user registering with the application and then appear for the quiz available on the application and thereby viewing scores in the respective levels of tests and getting certificate.</a:t>
            </a:r>
            <a:endParaRPr lang="en-US" b="1" dirty="0"/>
          </a:p>
          <a:p>
            <a:pPr>
              <a:lnSpc>
                <a:spcPct val="114000"/>
              </a:lnSpc>
            </a:pPr>
            <a:r>
              <a:rPr lang="en-US" b="1" dirty="0"/>
              <a:t>JAVA PROJECT:-</a:t>
            </a:r>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vinutha.m-s</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9380564374</a:t>
            </a:r>
          </a:p>
        </p:txBody>
      </p:sp>
      <p:sp>
        <p:nvSpPr>
          <p:cNvPr id="7175" name="Text Placeholder 26"/>
          <p:cNvSpPr>
            <a:spLocks noGrp="1"/>
          </p:cNvSpPr>
          <p:nvPr>
            <p:ph type="body" sz="quarter" idx="50"/>
          </p:nvPr>
        </p:nvSpPr>
        <p:spPr>
          <a:xfrm>
            <a:off x="381000" y="2737097"/>
            <a:ext cx="4008437" cy="3557587"/>
          </a:xfrm>
        </p:spPr>
        <p:txBody>
          <a:bodyPr/>
          <a:lstStyle/>
          <a:p>
            <a:r>
              <a:rPr lang="en-US" altLang="en-US" sz="1100" b="1" dirty="0"/>
              <a:t>Trained On OUTSYSTEMS  and POWERAPPS</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outsystems</a:t>
            </a:r>
            <a:r>
              <a:rPr lang="en-US" dirty="0">
                <a:ea typeface="+mj-lt"/>
                <a:cs typeface="+mj-lt"/>
              </a:rPr>
              <a:t>.</a:t>
            </a: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OutSystems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PowerApps</a:t>
            </a:r>
            <a:r>
              <a:rPr lang="en-US" dirty="0">
                <a:ea typeface="+mj-lt"/>
                <a:cs typeface="+mj-lt"/>
              </a:rPr>
              <a:t>.</a:t>
            </a: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PowerApps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Worked with </a:t>
            </a:r>
            <a:r>
              <a:rPr lang="en-US" b="1" dirty="0">
                <a:ea typeface="+mj-lt"/>
                <a:cs typeface="+mj-lt"/>
              </a:rPr>
              <a:t>PowerAutomated</a:t>
            </a:r>
            <a:r>
              <a:rPr lang="en-US" dirty="0">
                <a:ea typeface="+mj-lt"/>
                <a:cs typeface="+mj-lt"/>
              </a:rPr>
              <a:t> on TechAudit Project.</a:t>
            </a:r>
          </a:p>
          <a:p>
            <a:pPr marL="171450" indent="-171450">
              <a:buFont typeface="Arial" panose="020B0604020202020204" pitchFamily="34" charset="0"/>
              <a:buChar char="•"/>
            </a:pPr>
            <a:r>
              <a:rPr lang="en-IN" b="0" i="0" dirty="0">
                <a:solidFill>
                  <a:srgbClr val="242424"/>
                </a:solidFill>
                <a:effectLst/>
                <a:latin typeface="Verdana" panose="020B0604030504040204" pitchFamily="34" charset="0"/>
                <a:ea typeface="Verdana" panose="020B0604030504040204" pitchFamily="34" charset="0"/>
              </a:rPr>
              <a:t>Developed the </a:t>
            </a:r>
            <a:r>
              <a:rPr lang="en-IN" b="1" i="0" dirty="0">
                <a:solidFill>
                  <a:srgbClr val="242424"/>
                </a:solidFill>
                <a:effectLst/>
                <a:latin typeface="Verdana" panose="020B0604030504040204" pitchFamily="34" charset="0"/>
                <a:ea typeface="Verdana" panose="020B0604030504040204" pitchFamily="34" charset="0"/>
              </a:rPr>
              <a:t>leave management system </a:t>
            </a:r>
            <a:r>
              <a:rPr lang="en-IN" b="0" i="0" dirty="0">
                <a:solidFill>
                  <a:srgbClr val="242424"/>
                </a:solidFill>
                <a:effectLst/>
                <a:latin typeface="Verdana" panose="020B0604030504040204" pitchFamily="34" charset="0"/>
                <a:ea typeface="Verdana" panose="020B0604030504040204" pitchFamily="34" charset="0"/>
              </a:rPr>
              <a:t>application on PowerApps using SharePoint list and created a flow between</a:t>
            </a:r>
            <a:r>
              <a:rPr lang="en-IN" b="1" i="0" dirty="0">
                <a:solidFill>
                  <a:srgbClr val="242424"/>
                </a:solidFill>
                <a:effectLst/>
                <a:latin typeface="Verdana" panose="020B0604030504040204" pitchFamily="34" charset="0"/>
                <a:ea typeface="Verdana" panose="020B0604030504040204" pitchFamily="34" charset="0"/>
              </a:rPr>
              <a:t> SharePoint, PowerApps </a:t>
            </a:r>
            <a:r>
              <a:rPr lang="en-IN" b="0" i="0" dirty="0">
                <a:solidFill>
                  <a:srgbClr val="242424"/>
                </a:solidFill>
                <a:effectLst/>
                <a:latin typeface="Verdana" panose="020B0604030504040204" pitchFamily="34" charset="0"/>
                <a:ea typeface="Verdana" panose="020B0604030504040204" pitchFamily="34" charset="0"/>
              </a:rPr>
              <a:t>and mail using </a:t>
            </a:r>
            <a:r>
              <a:rPr lang="en-IN" b="1" i="0" dirty="0">
                <a:solidFill>
                  <a:srgbClr val="242424"/>
                </a:solidFill>
                <a:effectLst/>
                <a:latin typeface="Verdana" panose="020B0604030504040204" pitchFamily="34" charset="0"/>
                <a:ea typeface="Verdana" panose="020B0604030504040204" pitchFamily="34" charset="0"/>
              </a:rPr>
              <a:t>Power Automate</a:t>
            </a:r>
            <a:r>
              <a:rPr lang="en-IN" b="1" i="0" dirty="0">
                <a:solidFill>
                  <a:srgbClr val="242424"/>
                </a:solidFill>
                <a:effectLst/>
                <a:latin typeface="-apple-system"/>
              </a:rPr>
              <a:t>.</a:t>
            </a:r>
            <a:endParaRPr lang="en-US" b="1" dirty="0">
              <a:ea typeface="+mj-lt"/>
              <a:cs typeface="+mj-lt"/>
            </a:endParaRP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VINUTHA M S</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a:t>
            </a:r>
            <a:r>
              <a:rPr kumimoji="0" lang="en-US" altLang="nl-NL" sz="1000" b="0" i="0" u="none" strike="noStrike" kern="1200" cap="none" spc="0" normalizeH="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28A66007-0A8F-444B-9145-F2E53E120815}"/>
              </a:ext>
            </a:extLst>
          </p:cNvPr>
          <p:cNvPicPr>
            <a:picLocks noGrp="1" noChangeAspect="1"/>
          </p:cNvPicPr>
          <p:nvPr>
            <p:ph type="pic" sz="quarter" idx="46"/>
          </p:nvPr>
        </p:nvPicPr>
        <p:blipFill>
          <a:blip r:embed="rId6" cstate="print"/>
          <a:stretch>
            <a:fillRect/>
          </a:stretch>
        </p:blipFill>
        <p:spPr>
          <a:xfrm>
            <a:off x="685800" y="266944"/>
            <a:ext cx="1600200" cy="169370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289</TotalTime>
  <Words>343</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-apple-system</vt:lpstr>
      <vt:lpstr>Arial</vt:lpstr>
      <vt:lpstr>Times New Roman</vt:lpstr>
      <vt:lpstr>Verdana</vt:lpstr>
      <vt:lpstr>Verdana (Headings)</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 S, Vinutha</cp:lastModifiedBy>
  <cp:revision>129</cp:revision>
  <dcterms:created xsi:type="dcterms:W3CDTF">2020-09-22T06:24:00Z</dcterms:created>
  <dcterms:modified xsi:type="dcterms:W3CDTF">2022-08-04T07:12:18Z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