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  <p:sldId id="262" r:id="rId3"/>
    <p:sldId id="257" r:id="rId4"/>
    <p:sldId id="259" r:id="rId5"/>
    <p:sldId id="261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9D07627-C623-447E-80B8-CF46A5FF0B60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BE4A-F29A-4F2E-8396-ABD0892CA4B9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520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7627-C623-447E-80B8-CF46A5FF0B60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BE4A-F29A-4F2E-8396-ABD0892CA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908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7627-C623-447E-80B8-CF46A5FF0B60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BE4A-F29A-4F2E-8396-ABD0892CA4B9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71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7627-C623-447E-80B8-CF46A5FF0B60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BE4A-F29A-4F2E-8396-ABD0892CA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453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7627-C623-447E-80B8-CF46A5FF0B60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BE4A-F29A-4F2E-8396-ABD0892CA4B9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5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7627-C623-447E-80B8-CF46A5FF0B60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BE4A-F29A-4F2E-8396-ABD0892CA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82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7627-C623-447E-80B8-CF46A5FF0B60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BE4A-F29A-4F2E-8396-ABD0892CA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99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7627-C623-447E-80B8-CF46A5FF0B60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BE4A-F29A-4F2E-8396-ABD0892CA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31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7627-C623-447E-80B8-CF46A5FF0B60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BE4A-F29A-4F2E-8396-ABD0892CA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05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7627-C623-447E-80B8-CF46A5FF0B60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BE4A-F29A-4F2E-8396-ABD0892CA4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87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7627-C623-447E-80B8-CF46A5FF0B60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DBE4A-F29A-4F2E-8396-ABD0892CA4B9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13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9D07627-C623-447E-80B8-CF46A5FF0B60}" type="datetimeFigureOut">
              <a:rPr lang="en-IN" smtClean="0"/>
              <a:t>29-11-2022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7FDBE4A-F29A-4F2E-8396-ABD0892CA4B9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63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399175" y="4493624"/>
            <a:ext cx="6858560" cy="2743199"/>
          </a:xfrm>
        </p:spPr>
        <p:txBody>
          <a:bodyPr>
            <a:normAutofit/>
          </a:bodyPr>
          <a:lstStyle/>
          <a:p>
            <a:r>
              <a:rPr lang="en-IN" sz="8800" dirty="0" smtClean="0">
                <a:solidFill>
                  <a:srgbClr val="0070C0"/>
                </a:solidFill>
              </a:rPr>
              <a:t>MINI PROJECT ON</a:t>
            </a:r>
            <a:endParaRPr lang="en-IN" sz="8800" dirty="0">
              <a:solidFill>
                <a:srgbClr val="0070C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586652" y="4493624"/>
            <a:ext cx="3605348" cy="2364376"/>
          </a:xfrm>
        </p:spPr>
        <p:txBody>
          <a:bodyPr>
            <a:normAutofit/>
          </a:bodyPr>
          <a:lstStyle/>
          <a:p>
            <a:r>
              <a:rPr lang="en-IN" sz="6000" dirty="0" smtClean="0">
                <a:solidFill>
                  <a:srgbClr val="FF0000"/>
                </a:solidFill>
              </a:rPr>
              <a:t>GUESS A NUMBER</a:t>
            </a:r>
            <a:endParaRPr lang="en-IN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405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7" y="585216"/>
            <a:ext cx="10652057" cy="3888310"/>
          </a:xfrm>
        </p:spPr>
        <p:txBody>
          <a:bodyPr/>
          <a:lstStyle/>
          <a:p>
            <a:r>
              <a:rPr lang="en-US" dirty="0" smtClean="0"/>
              <a:t>                     </a:t>
            </a:r>
            <a:r>
              <a:rPr lang="en-US" sz="7200" dirty="0" smtClean="0">
                <a:solidFill>
                  <a:srgbClr val="FF0000"/>
                </a:solidFill>
                <a:latin typeface="Bahnschrift SemiBold" panose="020B0502040204020203" pitchFamily="34" charset="0"/>
              </a:rPr>
              <a:t>THANK YOU</a:t>
            </a:r>
            <a:endParaRPr lang="en-IN" sz="7200" dirty="0">
              <a:solidFill>
                <a:srgbClr val="FF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5269" y="4072597"/>
            <a:ext cx="9720073" cy="40233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                                                                            presented by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                                                           </a:t>
            </a:r>
            <a:r>
              <a:rPr lang="en-US" sz="2400" dirty="0" err="1" smtClean="0"/>
              <a:t>Nithya</a:t>
            </a:r>
            <a:r>
              <a:rPr lang="en-US" sz="2400" dirty="0" smtClean="0"/>
              <a:t> </a:t>
            </a:r>
            <a:r>
              <a:rPr lang="en-US" sz="2400" dirty="0" err="1" smtClean="0"/>
              <a:t>sree.V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                                                            </a:t>
            </a:r>
            <a:r>
              <a:rPr lang="en-US" sz="2400" dirty="0" err="1" smtClean="0"/>
              <a:t>K.Rohini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                                                            </a:t>
            </a:r>
            <a:r>
              <a:rPr lang="en-US" sz="2400" dirty="0" err="1" smtClean="0"/>
              <a:t>Harini.B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                                                             </a:t>
            </a:r>
            <a:r>
              <a:rPr lang="en-US" sz="2400" dirty="0" err="1" smtClean="0"/>
              <a:t>K.Vinuthna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4588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660" y="312737"/>
            <a:ext cx="9720072" cy="1499616"/>
          </a:xfrm>
        </p:spPr>
        <p:txBody>
          <a:bodyPr/>
          <a:lstStyle/>
          <a:p>
            <a:r>
              <a:rPr lang="en-US" dirty="0" smtClean="0"/>
              <a:t>                    </a:t>
            </a:r>
            <a:r>
              <a:rPr lang="en-US" b="1" dirty="0" smtClean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introduction</a:t>
            </a:r>
            <a:endParaRPr lang="en-IN" b="1" dirty="0">
              <a:solidFill>
                <a:schemeClr val="accent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1660" y="2084832"/>
            <a:ext cx="4971723" cy="37621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number guessing game is a simple guessing game where a user is supposed to guess a number between 0 and n in a maximum attempts. The game will end after the maximum attempts and if the player is failed to guess the number , and then he loses the game.</a:t>
            </a:r>
            <a:endParaRPr lang="en-IN" sz="2400" dirty="0"/>
          </a:p>
        </p:txBody>
      </p:sp>
      <p:sp>
        <p:nvSpPr>
          <p:cNvPr id="4" name="AutoShape 2" descr="Guess My Number | Guess my number, Number games, I numb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Guess My Number | Guess my number, Number games, I numb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Guess My Number | Guess my number, Number games, I numbe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2" name="Picture 8" descr="Guess My Number | Guess my number, Number games, I numb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308" y="1812354"/>
            <a:ext cx="5153050" cy="381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94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8" y="365760"/>
            <a:ext cx="11183816" cy="606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352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7" y="436098"/>
            <a:ext cx="11175601" cy="613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76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1" y="422031"/>
            <a:ext cx="11335071" cy="61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00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4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05" y="436097"/>
            <a:ext cx="11111491" cy="610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22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9" y="436098"/>
            <a:ext cx="11240086" cy="590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20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6" y="689317"/>
            <a:ext cx="11074014" cy="550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15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32" y="522178"/>
            <a:ext cx="10606116" cy="596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52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92</TotalTime>
  <Words>76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Bahnschrift SemiBold</vt:lpstr>
      <vt:lpstr>Calibri Light</vt:lpstr>
      <vt:lpstr>Tw Cen MT</vt:lpstr>
      <vt:lpstr>Tw Cen MT Condensed</vt:lpstr>
      <vt:lpstr>Wingdings 3</vt:lpstr>
      <vt:lpstr>Integral</vt:lpstr>
      <vt:lpstr>MINI PROJECT ON</vt:lpstr>
      <vt:lpstr>                   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</dc:creator>
  <cp:lastModifiedBy>Ananya</cp:lastModifiedBy>
  <cp:revision>11</cp:revision>
  <dcterms:created xsi:type="dcterms:W3CDTF">2022-11-27T12:24:24Z</dcterms:created>
  <dcterms:modified xsi:type="dcterms:W3CDTF">2022-11-29T13:11:15Z</dcterms:modified>
</cp:coreProperties>
</file>