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3AD6-A3F2-41D1-A8F9-48420C64D2FB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49C1-CC69-4D55-B773-1B095CFD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9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3AD6-A3F2-41D1-A8F9-48420C64D2FB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49C1-CC69-4D55-B773-1B095CFD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0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3AD6-A3F2-41D1-A8F9-48420C64D2FB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49C1-CC69-4D55-B773-1B095CFD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2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3AD6-A3F2-41D1-A8F9-48420C64D2FB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49C1-CC69-4D55-B773-1B095CFD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2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3AD6-A3F2-41D1-A8F9-48420C64D2FB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49C1-CC69-4D55-B773-1B095CFD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3AD6-A3F2-41D1-A8F9-48420C64D2FB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49C1-CC69-4D55-B773-1B095CFD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3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3AD6-A3F2-41D1-A8F9-48420C64D2FB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49C1-CC69-4D55-B773-1B095CFD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2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3AD6-A3F2-41D1-A8F9-48420C64D2FB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49C1-CC69-4D55-B773-1B095CFD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2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3AD6-A3F2-41D1-A8F9-48420C64D2FB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49C1-CC69-4D55-B773-1B095CFD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1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3AD6-A3F2-41D1-A8F9-48420C64D2FB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49C1-CC69-4D55-B773-1B095CFD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2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3AD6-A3F2-41D1-A8F9-48420C64D2FB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49C1-CC69-4D55-B773-1B095CFD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0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C3AD6-A3F2-41D1-A8F9-48420C64D2FB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A49C1-CC69-4D55-B773-1B095CFD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0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0" y="861426"/>
            <a:ext cx="1164469" cy="910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111" y="939918"/>
            <a:ext cx="1198589" cy="877457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7" name="Picture 2" descr="Image result for sonarQub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659" y="1045526"/>
            <a:ext cx="662215" cy="66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941" y="2640586"/>
            <a:ext cx="1568135" cy="482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3666" y="973457"/>
            <a:ext cx="648830" cy="843918"/>
          </a:xfrm>
          <a:prstGeom prst="rect">
            <a:avLst/>
          </a:prstGeom>
          <a:noFill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0655" y="3434379"/>
            <a:ext cx="1155850" cy="4848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3464" y="4327489"/>
            <a:ext cx="783563" cy="3460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7738" y="5671115"/>
            <a:ext cx="1032282" cy="449606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5" idx="3"/>
          </p:cNvCxnSpPr>
          <p:nvPr/>
        </p:nvCxnSpPr>
        <p:spPr>
          <a:xfrm flipV="1">
            <a:off x="1304149" y="1312901"/>
            <a:ext cx="408741" cy="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943940" y="1404984"/>
            <a:ext cx="617987" cy="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5845" y="1167167"/>
            <a:ext cx="1103065" cy="47563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62636" y="925184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Pushes code</a:t>
            </a:r>
            <a:endParaRPr 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908067" y="958782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Jenkins </a:t>
            </a:r>
          </a:p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Pulls code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3675279" y="681405"/>
            <a:ext cx="6907263" cy="1514330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6" idx="3"/>
          </p:cNvCxnSpPr>
          <p:nvPr/>
        </p:nvCxnSpPr>
        <p:spPr>
          <a:xfrm flipV="1">
            <a:off x="5003700" y="1378646"/>
            <a:ext cx="6715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13075" y="913337"/>
            <a:ext cx="629426" cy="47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Builds </a:t>
            </a:r>
          </a:p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9" idx="3"/>
          </p:cNvCxnSpPr>
          <p:nvPr/>
        </p:nvCxnSpPr>
        <p:spPr>
          <a:xfrm>
            <a:off x="6392496" y="1395416"/>
            <a:ext cx="763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34846" y="950565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Sonar </a:t>
            </a:r>
          </a:p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332922" y="1389594"/>
            <a:ext cx="251797" cy="26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187229" y="1504198"/>
            <a:ext cx="273056" cy="268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147279" y="1468949"/>
            <a:ext cx="271037" cy="308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593105" y="1507588"/>
            <a:ext cx="256012" cy="27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21143" y="1065583"/>
            <a:ext cx="829682" cy="613890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7" idx="3"/>
            <a:endCxn id="27" idx="1"/>
          </p:cNvCxnSpPr>
          <p:nvPr/>
        </p:nvCxnSpPr>
        <p:spPr>
          <a:xfrm flipV="1">
            <a:off x="7833874" y="1372528"/>
            <a:ext cx="587269" cy="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486352" y="1576415"/>
            <a:ext cx="16414" cy="104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042715" y="1831921"/>
            <a:ext cx="329946" cy="319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898654" y="1525282"/>
            <a:ext cx="340966" cy="30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38885" y="948034"/>
            <a:ext cx="1153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BDD and TDD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49504" y="991437"/>
            <a:ext cx="818779" cy="762182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27" idx="3"/>
            <a:endCxn id="33" idx="1"/>
          </p:cNvCxnSpPr>
          <p:nvPr/>
        </p:nvCxnSpPr>
        <p:spPr>
          <a:xfrm>
            <a:off x="9250825" y="1372528"/>
            <a:ext cx="498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070535" y="743752"/>
            <a:ext cx="8114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and </a:t>
            </a:r>
          </a:p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publish </a:t>
            </a:r>
          </a:p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16457" y="2188770"/>
            <a:ext cx="6928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9290263" y="1447413"/>
            <a:ext cx="343936" cy="2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8" name="Flowchart: Process 37"/>
          <p:cNvSpPr/>
          <p:nvPr/>
        </p:nvSpPr>
        <p:spPr>
          <a:xfrm>
            <a:off x="2848910" y="3326558"/>
            <a:ext cx="8127086" cy="3292490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228581" y="2514767"/>
            <a:ext cx="216186" cy="289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369932" y="2376426"/>
            <a:ext cx="8114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and </a:t>
            </a:r>
          </a:p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publish </a:t>
            </a:r>
          </a:p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</a:p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ecr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124691" y="1772366"/>
            <a:ext cx="32336" cy="164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66717" y="5530489"/>
            <a:ext cx="748069" cy="71554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80965" y="3899425"/>
            <a:ext cx="929498" cy="601112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3789028" y="3747960"/>
            <a:ext cx="929498" cy="8205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443589" y="4700120"/>
            <a:ext cx="277905" cy="364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432090" y="4019022"/>
            <a:ext cx="7954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 to </a:t>
            </a:r>
          </a:p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ECS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266384" y="5204356"/>
            <a:ext cx="7088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</a:p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balancer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21483" y="5586672"/>
            <a:ext cx="814194" cy="800394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stCxn id="10" idx="2"/>
            <a:endCxn id="48" idx="0"/>
          </p:cNvCxnSpPr>
          <p:nvPr/>
        </p:nvCxnSpPr>
        <p:spPr>
          <a:xfrm>
            <a:off x="10228580" y="3919216"/>
            <a:ext cx="0" cy="166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9318578" y="5859163"/>
            <a:ext cx="499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1"/>
            <a:endCxn id="12" idx="3"/>
          </p:cNvCxnSpPr>
          <p:nvPr/>
        </p:nvCxnSpPr>
        <p:spPr>
          <a:xfrm flipH="1">
            <a:off x="8060020" y="5888261"/>
            <a:ext cx="506697" cy="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679017" y="5372472"/>
            <a:ext cx="9076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into</a:t>
            </a:r>
          </a:p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cluster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Flowchart: Process 54"/>
          <p:cNvSpPr/>
          <p:nvPr/>
        </p:nvSpPr>
        <p:spPr>
          <a:xfrm>
            <a:off x="5694474" y="5638478"/>
            <a:ext cx="830368" cy="520567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lowchart: Process 55"/>
          <p:cNvSpPr/>
          <p:nvPr/>
        </p:nvSpPr>
        <p:spPr>
          <a:xfrm>
            <a:off x="4245714" y="5618424"/>
            <a:ext cx="866173" cy="551547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definition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2929143" y="5659554"/>
            <a:ext cx="872372" cy="482802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>
            <a:stCxn id="12" idx="1"/>
            <a:endCxn id="55" idx="3"/>
          </p:cNvCxnSpPr>
          <p:nvPr/>
        </p:nvCxnSpPr>
        <p:spPr>
          <a:xfrm flipH="1">
            <a:off x="6524842" y="5895918"/>
            <a:ext cx="502896" cy="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597944" y="6013143"/>
            <a:ext cx="509486" cy="428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12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6553508" y="5444111"/>
            <a:ext cx="6270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</a:p>
          <a:p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/>
          <p:cNvCxnSpPr>
            <a:stCxn id="55" idx="1"/>
            <a:endCxn id="56" idx="3"/>
          </p:cNvCxnSpPr>
          <p:nvPr/>
        </p:nvCxnSpPr>
        <p:spPr>
          <a:xfrm flipH="1" flipV="1">
            <a:off x="5111887" y="5894198"/>
            <a:ext cx="582587" cy="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682739" y="5187955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 </a:t>
            </a:r>
          </a:p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17098" y="5402981"/>
            <a:ext cx="7745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</a:t>
            </a:r>
          </a:p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65"/>
          <p:cNvCxnSpPr>
            <a:stCxn id="56" idx="1"/>
            <a:endCxn id="57" idx="3"/>
          </p:cNvCxnSpPr>
          <p:nvPr/>
        </p:nvCxnSpPr>
        <p:spPr>
          <a:xfrm flipH="1">
            <a:off x="3801515" y="5894198"/>
            <a:ext cx="444199" cy="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084020" y="6031"/>
            <a:ext cx="36150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PIPELINE 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9" name="Oval 78"/>
          <p:cNvSpPr/>
          <p:nvPr/>
        </p:nvSpPr>
        <p:spPr>
          <a:xfrm>
            <a:off x="9345366" y="6088737"/>
            <a:ext cx="509486" cy="428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10</a:t>
            </a:r>
            <a:endParaRPr lang="en-US" sz="1100" dirty="0"/>
          </a:p>
        </p:txBody>
      </p:sp>
      <p:sp>
        <p:nvSpPr>
          <p:cNvPr id="80" name="Oval 79"/>
          <p:cNvSpPr/>
          <p:nvPr/>
        </p:nvSpPr>
        <p:spPr>
          <a:xfrm>
            <a:off x="7971655" y="6087362"/>
            <a:ext cx="509486" cy="428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11</a:t>
            </a:r>
            <a:endParaRPr lang="en-US" sz="1100" dirty="0"/>
          </a:p>
        </p:txBody>
      </p:sp>
      <p:sp>
        <p:nvSpPr>
          <p:cNvPr id="81" name="Oval 80"/>
          <p:cNvSpPr/>
          <p:nvPr/>
        </p:nvSpPr>
        <p:spPr>
          <a:xfrm>
            <a:off x="5164675" y="6102014"/>
            <a:ext cx="509486" cy="428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sp>
        <p:nvSpPr>
          <p:cNvPr id="82" name="Oval 81"/>
          <p:cNvSpPr/>
          <p:nvPr/>
        </p:nvSpPr>
        <p:spPr>
          <a:xfrm>
            <a:off x="3794925" y="6108997"/>
            <a:ext cx="509486" cy="428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14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1167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P, Sindhiya (Cognizant)</dc:creator>
  <cp:lastModifiedBy>P, Sindhiya (Cognizant)</cp:lastModifiedBy>
  <cp:revision>1</cp:revision>
  <dcterms:created xsi:type="dcterms:W3CDTF">2018-08-02T06:54:07Z</dcterms:created>
  <dcterms:modified xsi:type="dcterms:W3CDTF">2018-08-02T06:54:34Z</dcterms:modified>
</cp:coreProperties>
</file>