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9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9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9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5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0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2.gif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1694" y="1529961"/>
            <a:ext cx="5191792" cy="3737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645015" y="3110244"/>
            <a:ext cx="786679" cy="28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341110" y="1199880"/>
            <a:ext cx="4800273" cy="406757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777803" y="3129567"/>
            <a:ext cx="309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54939" y="926837"/>
            <a:ext cx="7700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Builds image and Pushes image to ecr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24354" y="2434695"/>
            <a:ext cx="72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60421" y="2392620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code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4096" y="3227799"/>
            <a:ext cx="9015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 pulls code from 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01682" y="-62513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 PIPELINE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145423" y="3129567"/>
            <a:ext cx="328426" cy="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 flipV="1">
            <a:off x="7546316" y="2222459"/>
            <a:ext cx="4521187" cy="292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0304887" y="1960317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image to ECS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755214" y="3472015"/>
            <a:ext cx="957637" cy="6375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service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849864" y="3404686"/>
            <a:ext cx="1074177" cy="7721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task definition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357999" y="4396277"/>
            <a:ext cx="1041521" cy="664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container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702743" y="2401918"/>
            <a:ext cx="876249" cy="668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load balancer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9366" y="129903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373485" y="1529961"/>
            <a:ext cx="1" cy="126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900" y="820547"/>
            <a:ext cx="883351" cy="64667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589" y="1134833"/>
            <a:ext cx="1381931" cy="57967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8965607" y="1606810"/>
            <a:ext cx="1612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(Image repository)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9589389" y="1914587"/>
            <a:ext cx="0" cy="30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1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088" y="2235404"/>
            <a:ext cx="814194" cy="800394"/>
          </a:xfrm>
          <a:prstGeom prst="rect">
            <a:avLst/>
          </a:prstGeom>
        </p:spPr>
      </p:pic>
      <p:cxnSp>
        <p:nvCxnSpPr>
          <p:cNvPr id="135" name="Straight Arrow Connector 134"/>
          <p:cNvCxnSpPr/>
          <p:nvPr/>
        </p:nvCxnSpPr>
        <p:spPr>
          <a:xfrm>
            <a:off x="9589389" y="2736046"/>
            <a:ext cx="116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05" idx="0"/>
          </p:cNvCxnSpPr>
          <p:nvPr/>
        </p:nvCxnSpPr>
        <p:spPr>
          <a:xfrm>
            <a:off x="11234032" y="3116686"/>
            <a:ext cx="1" cy="3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8956370" y="3790770"/>
            <a:ext cx="1771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405471" y="4131844"/>
            <a:ext cx="952528" cy="5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1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2795" y="2448087"/>
            <a:ext cx="1388100" cy="449606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9624326" y="2745818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to cluster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0225261" y="3124909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to service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963059" y="3500551"/>
            <a:ext cx="1831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task definition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8121507" y="4290129"/>
            <a:ext cx="1151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container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8115" y="1675562"/>
            <a:ext cx="783563" cy="346097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498" y="2806384"/>
            <a:ext cx="818779" cy="762182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1232" y="5840042"/>
            <a:ext cx="1568135" cy="482720"/>
          </a:xfrm>
          <a:prstGeom prst="rect">
            <a:avLst/>
          </a:prstGeom>
        </p:spPr>
      </p:pic>
      <p:cxnSp>
        <p:nvCxnSpPr>
          <p:cNvPr id="162" name="Straight Arrow Connector 161"/>
          <p:cNvCxnSpPr/>
          <p:nvPr/>
        </p:nvCxnSpPr>
        <p:spPr>
          <a:xfrm flipH="1">
            <a:off x="4616400" y="4229635"/>
            <a:ext cx="4568" cy="156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673486" y="5296886"/>
            <a:ext cx="162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Analysis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(Code Quality)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6339" y="470698"/>
            <a:ext cx="929498" cy="601112"/>
          </a:xfrm>
          <a:prstGeom prst="rect">
            <a:avLst/>
          </a:prstGeom>
        </p:spPr>
      </p:pic>
      <p:cxnSp>
        <p:nvCxnSpPr>
          <p:cNvPr id="183" name="Straight Connector 182"/>
          <p:cNvCxnSpPr/>
          <p:nvPr/>
        </p:nvCxnSpPr>
        <p:spPr>
          <a:xfrm>
            <a:off x="8963059" y="1199880"/>
            <a:ext cx="14898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39" y="2893000"/>
            <a:ext cx="821788" cy="354349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38" y="541062"/>
            <a:ext cx="1022630" cy="799982"/>
          </a:xfrm>
          <a:prstGeom prst="rect">
            <a:avLst/>
          </a:prstGeom>
        </p:spPr>
      </p:pic>
      <p:sp>
        <p:nvSpPr>
          <p:cNvPr id="186" name="TextBox 185"/>
          <p:cNvSpPr txBox="1"/>
          <p:nvPr/>
        </p:nvSpPr>
        <p:spPr>
          <a:xfrm>
            <a:off x="10701804" y="4180040"/>
            <a:ext cx="13656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Deployed Docker Images </a:t>
            </a:r>
          </a:p>
          <a:p>
            <a:r>
              <a:rPr lang="en-US" sz="1400" b="1" kern="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AWS ECS/ </a:t>
            </a:r>
            <a:r>
              <a:rPr lang="en-US" sz="1400" b="1" kern="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Fargate</a:t>
            </a:r>
            <a:endParaRPr lang="en-US" sz="1400" b="1" kern="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5847" y="2741817"/>
            <a:ext cx="1035508" cy="766183"/>
          </a:xfrm>
          <a:prstGeom prst="rect">
            <a:avLst/>
          </a:prstGeom>
        </p:spPr>
      </p:pic>
      <p:sp>
        <p:nvSpPr>
          <p:cNvPr id="189" name="TextBox 188"/>
          <p:cNvSpPr txBox="1"/>
          <p:nvPr/>
        </p:nvSpPr>
        <p:spPr>
          <a:xfrm>
            <a:off x="382943" y="184945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Pushes code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git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396461" y="3489408"/>
            <a:ext cx="1749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BDD and TDD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(Integrated test suit)</a:t>
            </a:r>
          </a:p>
          <a:p>
            <a:endParaRPr lang="en-US" sz="1200" b="1" dirty="0"/>
          </a:p>
        </p:txBody>
      </p:sp>
      <p:pic>
        <p:nvPicPr>
          <p:cNvPr id="1026" name="Picture 2" descr="Image result for sonarQube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572" y="2571289"/>
            <a:ext cx="1077906" cy="10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TextBox 190"/>
          <p:cNvSpPr txBox="1"/>
          <p:nvPr/>
        </p:nvSpPr>
        <p:spPr>
          <a:xfrm>
            <a:off x="4111053" y="3443241"/>
            <a:ext cx="1019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SonarQube</a:t>
            </a:r>
          </a:p>
          <a:p>
            <a:pPr algn="ctr"/>
            <a:r>
              <a:rPr lang="en-US" sz="1400" b="1" dirty="0" smtClean="0"/>
              <a:t> Analysis </a:t>
            </a:r>
          </a:p>
          <a:p>
            <a:pPr algn="ctr"/>
            <a:r>
              <a:rPr lang="en-US" sz="1400" b="1" dirty="0" smtClean="0"/>
              <a:t>(Goal)</a:t>
            </a:r>
            <a:endParaRPr lang="en-US" sz="1400" b="1" dirty="0"/>
          </a:p>
        </p:txBody>
      </p:sp>
      <p:sp>
        <p:nvSpPr>
          <p:cNvPr id="1024" name="TextBox 1023"/>
          <p:cNvSpPr txBox="1"/>
          <p:nvPr/>
        </p:nvSpPr>
        <p:spPr>
          <a:xfrm>
            <a:off x="5029950" y="3476956"/>
            <a:ext cx="1645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Build and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publish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(post build action)</a:t>
            </a:r>
          </a:p>
          <a:p>
            <a:endParaRPr lang="en-US" sz="1200" b="1" dirty="0"/>
          </a:p>
        </p:txBody>
      </p:sp>
      <p:cxnSp>
        <p:nvCxnSpPr>
          <p:cNvPr id="1029" name="Straight Arrow Connector 1028"/>
          <p:cNvCxnSpPr/>
          <p:nvPr/>
        </p:nvCxnSpPr>
        <p:spPr>
          <a:xfrm flipV="1">
            <a:off x="6350325" y="1529961"/>
            <a:ext cx="2573716" cy="107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11107992" y="2793126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3" name="Picture 10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6274" y="2613892"/>
            <a:ext cx="788173" cy="1025158"/>
          </a:xfrm>
          <a:prstGeom prst="rect">
            <a:avLst/>
          </a:prstGeom>
        </p:spPr>
      </p:pic>
      <p:sp>
        <p:nvSpPr>
          <p:cNvPr id="1034" name="TextBox 1033"/>
          <p:cNvSpPr txBox="1"/>
          <p:nvPr/>
        </p:nvSpPr>
        <p:spPr>
          <a:xfrm>
            <a:off x="1564540" y="3605626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jar</a:t>
            </a:r>
          </a:p>
        </p:txBody>
      </p:sp>
      <p:cxnSp>
        <p:nvCxnSpPr>
          <p:cNvPr id="1038" name="Straight Arrow Connector 1037"/>
          <p:cNvCxnSpPr>
            <a:stCxn id="1033" idx="3"/>
            <a:endCxn id="188" idx="1"/>
          </p:cNvCxnSpPr>
          <p:nvPr/>
        </p:nvCxnSpPr>
        <p:spPr>
          <a:xfrm flipV="1">
            <a:off x="2344447" y="3124909"/>
            <a:ext cx="331400" cy="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3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0" y="861426"/>
            <a:ext cx="1164469" cy="910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111" y="939918"/>
            <a:ext cx="1198589" cy="87745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5" name="Picture 2" descr="Image result for sonarQub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659" y="1045526"/>
            <a:ext cx="662215" cy="66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941" y="2640586"/>
            <a:ext cx="1568135" cy="482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666" y="973457"/>
            <a:ext cx="648830" cy="843918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0655" y="3434379"/>
            <a:ext cx="1155850" cy="484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3464" y="4327489"/>
            <a:ext cx="783563" cy="3460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7738" y="5671115"/>
            <a:ext cx="1032282" cy="449606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2" idx="3"/>
          </p:cNvCxnSpPr>
          <p:nvPr/>
        </p:nvCxnSpPr>
        <p:spPr>
          <a:xfrm flipV="1">
            <a:off x="1304149" y="1312901"/>
            <a:ext cx="408741" cy="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943940" y="1404984"/>
            <a:ext cx="617987" cy="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5845" y="1167167"/>
            <a:ext cx="1103065" cy="47563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162636" y="925184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Pushes code</a:t>
            </a:r>
            <a:endParaRPr lang="en-US" sz="11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908067" y="95878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Pulls code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Flowchart: Process 58"/>
          <p:cNvSpPr/>
          <p:nvPr/>
        </p:nvSpPr>
        <p:spPr>
          <a:xfrm>
            <a:off x="3675279" y="681405"/>
            <a:ext cx="6907263" cy="1514330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4" idx="3"/>
          </p:cNvCxnSpPr>
          <p:nvPr/>
        </p:nvCxnSpPr>
        <p:spPr>
          <a:xfrm flipV="1">
            <a:off x="5003700" y="1378646"/>
            <a:ext cx="6715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13075" y="913337"/>
            <a:ext cx="629426" cy="47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Builds </a:t>
            </a:r>
          </a:p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/>
          <p:cNvCxnSpPr>
            <a:stCxn id="7" idx="3"/>
          </p:cNvCxnSpPr>
          <p:nvPr/>
        </p:nvCxnSpPr>
        <p:spPr>
          <a:xfrm>
            <a:off x="6392496" y="1395416"/>
            <a:ext cx="763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34846" y="950565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Sonar </a:t>
            </a:r>
          </a:p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332922" y="1389594"/>
            <a:ext cx="251797" cy="26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3187229" y="1504198"/>
            <a:ext cx="273056" cy="268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147279" y="1468949"/>
            <a:ext cx="271037" cy="30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6593105" y="1507588"/>
            <a:ext cx="256012" cy="27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1143" y="1065583"/>
            <a:ext cx="829682" cy="613890"/>
          </a:xfrm>
          <a:prstGeom prst="rect">
            <a:avLst/>
          </a:prstGeom>
        </p:spPr>
      </p:pic>
      <p:cxnSp>
        <p:nvCxnSpPr>
          <p:cNvPr id="77" name="Straight Arrow Connector 76"/>
          <p:cNvCxnSpPr>
            <a:stCxn id="5" idx="3"/>
            <a:endCxn id="75" idx="1"/>
          </p:cNvCxnSpPr>
          <p:nvPr/>
        </p:nvCxnSpPr>
        <p:spPr>
          <a:xfrm flipV="1">
            <a:off x="7833874" y="1372528"/>
            <a:ext cx="587269" cy="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486352" y="1576415"/>
            <a:ext cx="16414" cy="104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042715" y="1831921"/>
            <a:ext cx="344204" cy="314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7898654" y="1525282"/>
            <a:ext cx="340966" cy="30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538885" y="948034"/>
            <a:ext cx="1153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BDD and TDD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49504" y="991437"/>
            <a:ext cx="818779" cy="762182"/>
          </a:xfrm>
          <a:prstGeom prst="rect">
            <a:avLst/>
          </a:prstGeom>
        </p:spPr>
      </p:pic>
      <p:cxnSp>
        <p:nvCxnSpPr>
          <p:cNvPr id="86" name="Straight Arrow Connector 85"/>
          <p:cNvCxnSpPr>
            <a:stCxn id="75" idx="3"/>
            <a:endCxn id="84" idx="1"/>
          </p:cNvCxnSpPr>
          <p:nvPr/>
        </p:nvCxnSpPr>
        <p:spPr>
          <a:xfrm>
            <a:off x="9250825" y="1372528"/>
            <a:ext cx="49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070535" y="743752"/>
            <a:ext cx="8114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616457" y="2188770"/>
            <a:ext cx="692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9290263" y="1447413"/>
            <a:ext cx="343936" cy="2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1" name="Flowchart: Process 100"/>
          <p:cNvSpPr/>
          <p:nvPr/>
        </p:nvSpPr>
        <p:spPr>
          <a:xfrm>
            <a:off x="2550018" y="3228245"/>
            <a:ext cx="8425978" cy="3455890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0228581" y="2514767"/>
            <a:ext cx="216186" cy="289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369932" y="2376426"/>
            <a:ext cx="811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ecr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10124691" y="1772366"/>
            <a:ext cx="32336" cy="164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66717" y="5530489"/>
            <a:ext cx="748069" cy="715544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88818" y="3552719"/>
            <a:ext cx="929498" cy="601112"/>
          </a:xfrm>
          <a:prstGeom prst="rect">
            <a:avLst/>
          </a:prstGeom>
        </p:spPr>
      </p:pic>
      <p:sp>
        <p:nvSpPr>
          <p:cNvPr id="112" name="Oval 111"/>
          <p:cNvSpPr/>
          <p:nvPr/>
        </p:nvSpPr>
        <p:spPr>
          <a:xfrm>
            <a:off x="4487739" y="3398570"/>
            <a:ext cx="929498" cy="820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0443589" y="4700120"/>
            <a:ext cx="277905" cy="364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9432090" y="4019022"/>
            <a:ext cx="7954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to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ECS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266384" y="5204356"/>
            <a:ext cx="7088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balancer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21483" y="5586672"/>
            <a:ext cx="814194" cy="800394"/>
          </a:xfrm>
          <a:prstGeom prst="rect">
            <a:avLst/>
          </a:prstGeom>
        </p:spPr>
      </p:pic>
      <p:cxnSp>
        <p:nvCxnSpPr>
          <p:cNvPr id="126" name="Straight Arrow Connector 125"/>
          <p:cNvCxnSpPr>
            <a:stCxn id="9" idx="2"/>
            <a:endCxn id="124" idx="0"/>
          </p:cNvCxnSpPr>
          <p:nvPr/>
        </p:nvCxnSpPr>
        <p:spPr>
          <a:xfrm>
            <a:off x="10228580" y="3919216"/>
            <a:ext cx="0" cy="16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9318578" y="5859163"/>
            <a:ext cx="49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9326005" y="6083084"/>
            <a:ext cx="567438" cy="35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</a:t>
            </a:r>
            <a:endParaRPr lang="en-US" sz="1000" dirty="0"/>
          </a:p>
        </p:txBody>
      </p:sp>
      <p:cxnSp>
        <p:nvCxnSpPr>
          <p:cNvPr id="134" name="Straight Arrow Connector 133"/>
          <p:cNvCxnSpPr>
            <a:stCxn id="110" idx="1"/>
            <a:endCxn id="12" idx="3"/>
          </p:cNvCxnSpPr>
          <p:nvPr/>
        </p:nvCxnSpPr>
        <p:spPr>
          <a:xfrm flipH="1">
            <a:off x="8060020" y="5888261"/>
            <a:ext cx="506697" cy="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8015207" y="5996712"/>
            <a:ext cx="455270" cy="444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679017" y="5372472"/>
            <a:ext cx="9076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into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Flowchart: Process 138"/>
          <p:cNvSpPr/>
          <p:nvPr/>
        </p:nvSpPr>
        <p:spPr>
          <a:xfrm>
            <a:off x="5694474" y="5562517"/>
            <a:ext cx="830368" cy="697343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Flowchart: Process 139"/>
          <p:cNvSpPr/>
          <p:nvPr/>
        </p:nvSpPr>
        <p:spPr>
          <a:xfrm>
            <a:off x="4245714" y="5554364"/>
            <a:ext cx="866173" cy="705496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definition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Flowchart: Process 140"/>
          <p:cNvSpPr/>
          <p:nvPr/>
        </p:nvSpPr>
        <p:spPr>
          <a:xfrm>
            <a:off x="2940256" y="5571927"/>
            <a:ext cx="872372" cy="663251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Straight Arrow Connector 142"/>
          <p:cNvCxnSpPr>
            <a:stCxn id="12" idx="1"/>
            <a:endCxn id="139" idx="3"/>
          </p:cNvCxnSpPr>
          <p:nvPr/>
        </p:nvCxnSpPr>
        <p:spPr>
          <a:xfrm flipH="1">
            <a:off x="6524842" y="5895918"/>
            <a:ext cx="502896" cy="1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6597943" y="6013143"/>
            <a:ext cx="530543" cy="333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12</a:t>
            </a:r>
            <a:endParaRPr 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553508" y="5444111"/>
            <a:ext cx="627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</a:p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Straight Arrow Connector 153"/>
          <p:cNvCxnSpPr>
            <a:stCxn id="139" idx="1"/>
            <a:endCxn id="140" idx="3"/>
          </p:cNvCxnSpPr>
          <p:nvPr/>
        </p:nvCxnSpPr>
        <p:spPr>
          <a:xfrm flipH="1" flipV="1">
            <a:off x="5111887" y="5907112"/>
            <a:ext cx="582587" cy="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5118573" y="6124977"/>
            <a:ext cx="471058" cy="415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159" name="Oval 158"/>
          <p:cNvSpPr/>
          <p:nvPr/>
        </p:nvSpPr>
        <p:spPr>
          <a:xfrm>
            <a:off x="3813110" y="6243086"/>
            <a:ext cx="497324" cy="375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14</a:t>
            </a:r>
            <a:endParaRPr 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682739" y="518795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</a:p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017098" y="5402981"/>
            <a:ext cx="7745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Straight Arrow Connector 204"/>
          <p:cNvCxnSpPr>
            <a:stCxn id="140" idx="1"/>
            <a:endCxn id="141" idx="3"/>
          </p:cNvCxnSpPr>
          <p:nvPr/>
        </p:nvCxnSpPr>
        <p:spPr>
          <a:xfrm flipH="1" flipV="1">
            <a:off x="3812628" y="5903553"/>
            <a:ext cx="433086" cy="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4084020" y="6031"/>
            <a:ext cx="36150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PIPELINE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04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8350"/>
            <a:ext cx="1700011" cy="1159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11" y="2408350"/>
            <a:ext cx="3863661" cy="2047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267" y="2322624"/>
            <a:ext cx="6106733" cy="221932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563672" y="3432287"/>
            <a:ext cx="521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6883" y="1972236"/>
            <a:ext cx="1044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ecr</a:t>
            </a:r>
          </a:p>
          <a:p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5866326" y="3507481"/>
            <a:ext cx="218941" cy="33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71659" y="26856"/>
            <a:ext cx="3615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PIPELINE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288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165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P, Sindhiya (Cognizant)</dc:creator>
  <cp:lastModifiedBy>P, Sindhiya (Cognizant)</cp:lastModifiedBy>
  <cp:revision>31</cp:revision>
  <dcterms:created xsi:type="dcterms:W3CDTF">2018-08-01T10:53:13Z</dcterms:created>
  <dcterms:modified xsi:type="dcterms:W3CDTF">2018-08-02T06:49:53Z</dcterms:modified>
</cp:coreProperties>
</file>