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399A-077A-478D-9063-1F1BB000AD6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D163-7A51-4C9C-87B8-909F407D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399A-077A-478D-9063-1F1BB000AD6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D163-7A51-4C9C-87B8-909F407D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399A-077A-478D-9063-1F1BB000AD6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D163-7A51-4C9C-87B8-909F407D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9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399A-077A-478D-9063-1F1BB000AD6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D163-7A51-4C9C-87B8-909F407D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9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399A-077A-478D-9063-1F1BB000AD6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D163-7A51-4C9C-87B8-909F407D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399A-077A-478D-9063-1F1BB000AD6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D163-7A51-4C9C-87B8-909F407D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9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399A-077A-478D-9063-1F1BB000AD6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D163-7A51-4C9C-87B8-909F407D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5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399A-077A-478D-9063-1F1BB000AD6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D163-7A51-4C9C-87B8-909F407D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5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399A-077A-478D-9063-1F1BB000AD6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D163-7A51-4C9C-87B8-909F407D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0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399A-077A-478D-9063-1F1BB000AD6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D163-7A51-4C9C-87B8-909F407D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399A-077A-478D-9063-1F1BB000AD6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D163-7A51-4C9C-87B8-909F407D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0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6399A-077A-478D-9063-1F1BB000AD6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8D163-7A51-4C9C-87B8-909F407DA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6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125365" y="-46837"/>
            <a:ext cx="11962015" cy="6918479"/>
            <a:chOff x="125365" y="-46837"/>
            <a:chExt cx="11962015" cy="6918479"/>
          </a:xfrm>
        </p:grpSpPr>
        <p:sp>
          <p:nvSpPr>
            <p:cNvPr id="21" name="TextBox 20"/>
            <p:cNvSpPr txBox="1"/>
            <p:nvPr/>
          </p:nvSpPr>
          <p:spPr>
            <a:xfrm>
              <a:off x="125365" y="-46837"/>
              <a:ext cx="104977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cs typeface="Times New Roman" panose="02020603050405020304" pitchFamily="18" charset="0"/>
                </a:rPr>
                <a:t>Wickes – Microservices, Containerization &amp; Cloud - CICD  Pipeline</a:t>
              </a:r>
              <a:endParaRPr lang="en-US" sz="28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25365" y="595533"/>
              <a:ext cx="11962015" cy="62761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356" y="3112814"/>
              <a:ext cx="692105" cy="6388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21542" y="3715789"/>
              <a:ext cx="7450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Developers</a:t>
              </a:r>
              <a:endParaRPr lang="en-US" sz="900" b="1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406" y="3380169"/>
              <a:ext cx="819370" cy="215958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1071586" y="3583145"/>
              <a:ext cx="324520" cy="369332"/>
              <a:chOff x="1071586" y="3583145"/>
              <a:chExt cx="324520" cy="36933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071586" y="3596109"/>
                <a:ext cx="324520" cy="350492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87212" y="3583145"/>
                <a:ext cx="283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2025" y="3216452"/>
              <a:ext cx="823827" cy="49731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1610" y="3380988"/>
              <a:ext cx="819370" cy="215958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3617670" y="2383317"/>
              <a:ext cx="2488703" cy="22976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5501" y="3778562"/>
              <a:ext cx="414695" cy="55012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86095" y="3983648"/>
              <a:ext cx="949168" cy="29218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36702" y="2529571"/>
              <a:ext cx="505065" cy="50164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88418" y="2490903"/>
              <a:ext cx="586798" cy="54623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43512" y="1599863"/>
              <a:ext cx="983961" cy="720333"/>
            </a:xfrm>
            <a:prstGeom prst="rect">
              <a:avLst/>
            </a:prstGeom>
            <a:solidFill>
              <a:schemeClr val="accent6"/>
            </a:solidFill>
          </p:spPr>
        </p:pic>
        <p:sp>
          <p:nvSpPr>
            <p:cNvPr id="27" name="TextBox 26"/>
            <p:cNvSpPr txBox="1"/>
            <p:nvPr/>
          </p:nvSpPr>
          <p:spPr>
            <a:xfrm>
              <a:off x="1778060" y="3688652"/>
              <a:ext cx="7450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Code Repo</a:t>
              </a:r>
              <a:endParaRPr lang="en-US" sz="900" b="1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886779" y="3620192"/>
              <a:ext cx="324520" cy="369332"/>
              <a:chOff x="1071586" y="3583145"/>
              <a:chExt cx="324520" cy="36933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071586" y="3596109"/>
                <a:ext cx="324520" cy="350492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087212" y="3583145"/>
                <a:ext cx="283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2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7627510" y="2003198"/>
              <a:ext cx="3977616" cy="3107746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230242" y="1289723"/>
              <a:ext cx="929498" cy="60111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9446" y="3288155"/>
              <a:ext cx="819370" cy="215958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6730428" y="3488148"/>
              <a:ext cx="324520" cy="369332"/>
              <a:chOff x="1071586" y="3583145"/>
              <a:chExt cx="324520" cy="369332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071586" y="3596109"/>
                <a:ext cx="324520" cy="350492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87212" y="3583145"/>
                <a:ext cx="283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3686095" y="3051933"/>
              <a:ext cx="94298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Integrated Test Suit</a:t>
              </a:r>
              <a:endParaRPr lang="en-US" sz="7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13742" y="4338214"/>
              <a:ext cx="94298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Code Quality Check</a:t>
              </a:r>
              <a:endParaRPr lang="en-US" sz="7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88418" y="4397074"/>
              <a:ext cx="7500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Build JAR files</a:t>
              </a:r>
              <a:endParaRPr lang="en-US" sz="7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0261" y="2987314"/>
              <a:ext cx="107712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Publish Docker Image</a:t>
              </a:r>
              <a:endParaRPr lang="en-US" sz="700" dirty="0"/>
            </a:p>
          </p:txBody>
        </p:sp>
        <p:sp>
          <p:nvSpPr>
            <p:cNvPr id="50" name="Right Arrow 49"/>
            <p:cNvSpPr/>
            <p:nvPr/>
          </p:nvSpPr>
          <p:spPr>
            <a:xfrm rot="5400000">
              <a:off x="3907729" y="3423857"/>
              <a:ext cx="294972" cy="18598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79597" y="4743896"/>
              <a:ext cx="19117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Jenkins Continuous Integration (CI)</a:t>
              </a:r>
              <a:endParaRPr lang="en-US" sz="9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457355" y="2149088"/>
              <a:ext cx="61541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Image repo</a:t>
              </a:r>
              <a:endParaRPr lang="en-US" sz="700" dirty="0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57096" y="2030361"/>
              <a:ext cx="1381931" cy="57967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503019" y="2750078"/>
              <a:ext cx="802756" cy="789150"/>
            </a:xfrm>
            <a:prstGeom prst="rect">
              <a:avLst/>
            </a:prstGeom>
          </p:spPr>
        </p:pic>
        <p:sp>
          <p:nvSpPr>
            <p:cNvPr id="57" name="Right Arrow 56"/>
            <p:cNvSpPr/>
            <p:nvPr/>
          </p:nvSpPr>
          <p:spPr>
            <a:xfrm rot="5400000">
              <a:off x="9684542" y="2545816"/>
              <a:ext cx="292524" cy="188385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804374" y="3342289"/>
              <a:ext cx="642240" cy="245148"/>
            </a:xfrm>
            <a:prstGeom prst="rect">
              <a:avLst/>
            </a:prstGeom>
          </p:spPr>
        </p:pic>
        <p:grpSp>
          <p:nvGrpSpPr>
            <p:cNvPr id="59" name="Group 58"/>
            <p:cNvGrpSpPr/>
            <p:nvPr/>
          </p:nvGrpSpPr>
          <p:grpSpPr>
            <a:xfrm>
              <a:off x="10607457" y="2402520"/>
              <a:ext cx="324520" cy="369332"/>
              <a:chOff x="1071586" y="3583145"/>
              <a:chExt cx="324520" cy="369332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1071586" y="3596109"/>
                <a:ext cx="324520" cy="350492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87212" y="3583145"/>
                <a:ext cx="283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4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3" name="Rounded Rectangular Callout 62"/>
            <p:cNvSpPr/>
            <p:nvPr/>
          </p:nvSpPr>
          <p:spPr>
            <a:xfrm>
              <a:off x="6318827" y="2731954"/>
              <a:ext cx="1114541" cy="299258"/>
            </a:xfrm>
            <a:prstGeom prst="wedgeRoundRectCallout">
              <a:avLst>
                <a:gd name="adj1" fmla="val -591"/>
                <a:gd name="adj2" fmla="val 162501"/>
                <a:gd name="adj3" fmla="val 1666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800" dirty="0">
                  <a:solidFill>
                    <a:prstClr val="black"/>
                  </a:solidFill>
                </a:rPr>
                <a:t>Build and Publish Docker Image to ECR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553796" y="3583145"/>
              <a:ext cx="2535791" cy="13915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ular Callout 64"/>
            <p:cNvSpPr/>
            <p:nvPr/>
          </p:nvSpPr>
          <p:spPr>
            <a:xfrm>
              <a:off x="7736517" y="2604221"/>
              <a:ext cx="1417332" cy="299258"/>
            </a:xfrm>
            <a:prstGeom prst="wedgeRoundRectCallout">
              <a:avLst>
                <a:gd name="adj1" fmla="val 53955"/>
                <a:gd name="adj2" fmla="val 206945"/>
                <a:gd name="adj3" fmla="val 16667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800" dirty="0" smtClean="0">
                  <a:solidFill>
                    <a:prstClr val="black"/>
                  </a:solidFill>
                </a:rPr>
                <a:t>Deploy Docker Image to ECS</a:t>
              </a:r>
              <a:endParaRPr lang="en-US" sz="800" dirty="0">
                <a:solidFill>
                  <a:prstClr val="black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680586" y="3664336"/>
              <a:ext cx="518279" cy="506113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8640466" y="4190672"/>
              <a:ext cx="7362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Load Balancer</a:t>
              </a:r>
              <a:endParaRPr lang="en-US" sz="700" dirty="0"/>
            </a:p>
          </p:txBody>
        </p:sp>
        <p:sp>
          <p:nvSpPr>
            <p:cNvPr id="69" name="Right Arrow 68"/>
            <p:cNvSpPr/>
            <p:nvPr/>
          </p:nvSpPr>
          <p:spPr>
            <a:xfrm>
              <a:off x="9616319" y="3804750"/>
              <a:ext cx="294536" cy="178898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249643" y="4388319"/>
              <a:ext cx="496202" cy="547398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9849025" y="4256537"/>
              <a:ext cx="113153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Configure Task Definition</a:t>
              </a:r>
              <a:endParaRPr lang="en-US" sz="7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910854" y="3575346"/>
              <a:ext cx="59084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Cluster</a:t>
              </a:r>
              <a:endParaRPr lang="en-US" sz="700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90181" y="4410950"/>
              <a:ext cx="636860" cy="522368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11189347" y="3998445"/>
              <a:ext cx="324520" cy="369332"/>
              <a:chOff x="1071586" y="3583145"/>
              <a:chExt cx="324520" cy="369332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1071586" y="3596109"/>
                <a:ext cx="324520" cy="350492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087212" y="3583145"/>
                <a:ext cx="283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5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9250382" y="5079585"/>
              <a:ext cx="19117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AWS Containerization</a:t>
              </a:r>
              <a:endParaRPr lang="en-US" sz="900" b="1" dirty="0"/>
            </a:p>
          </p:txBody>
        </p:sp>
        <p:sp>
          <p:nvSpPr>
            <p:cNvPr id="84" name="Right Arrow 83"/>
            <p:cNvSpPr/>
            <p:nvPr/>
          </p:nvSpPr>
          <p:spPr>
            <a:xfrm rot="10800000">
              <a:off x="9616318" y="4581492"/>
              <a:ext cx="294536" cy="178898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ight Arrow 84"/>
            <p:cNvSpPr/>
            <p:nvPr/>
          </p:nvSpPr>
          <p:spPr>
            <a:xfrm rot="5400000">
              <a:off x="10743842" y="4111443"/>
              <a:ext cx="294536" cy="178898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ight Arrow 85"/>
            <p:cNvSpPr/>
            <p:nvPr/>
          </p:nvSpPr>
          <p:spPr>
            <a:xfrm rot="16200000">
              <a:off x="5343451" y="3408165"/>
              <a:ext cx="294972" cy="18598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ight Arrow 86"/>
            <p:cNvSpPr/>
            <p:nvPr/>
          </p:nvSpPr>
          <p:spPr>
            <a:xfrm>
              <a:off x="4781953" y="4064162"/>
              <a:ext cx="294972" cy="18598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9388070" y="4772726"/>
            <a:ext cx="9557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Deploy to container</a:t>
            </a:r>
            <a:endParaRPr lang="en-US" sz="7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79124" y="3744966"/>
            <a:ext cx="876402" cy="28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5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944" y="772732"/>
            <a:ext cx="68880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Developers pushes code to git.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Jenkins: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Pulls code from 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Tests the code.(BDD and TDD) Test cases integrated in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 SonarQube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Docker Build and publish Plugin to build and publish image.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944" y="2986542"/>
            <a:ext cx="6735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 pushed to ECR.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Deploying Image from ECR to ECS.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load Balancer.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</a:t>
            </a:r>
            <a:r>
              <a:rPr lang="en-US" dirty="0" err="1" smtClean="0"/>
              <a:t>fargate</a:t>
            </a:r>
            <a:r>
              <a:rPr lang="en-US" dirty="0" smtClean="0"/>
              <a:t> cluster.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service to run the container inside cluster.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Task Definition Run a container inside the service.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5014" y="231820"/>
            <a:ext cx="8488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cs typeface="Times New Roman" panose="02020603050405020304" pitchFamily="18" charset="0"/>
              </a:rPr>
              <a:t>Wickes – </a:t>
            </a:r>
            <a:r>
              <a:rPr lang="en-US" sz="2400" b="1" dirty="0" err="1">
                <a:cs typeface="Times New Roman" panose="02020603050405020304" pitchFamily="18" charset="0"/>
              </a:rPr>
              <a:t>Microservices</a:t>
            </a:r>
            <a:r>
              <a:rPr lang="en-US" sz="2400" b="1" dirty="0">
                <a:cs typeface="Times New Roman" panose="02020603050405020304" pitchFamily="18" charset="0"/>
              </a:rPr>
              <a:t>, Containerization &amp; Cloud - CICD  Pipeline</a:t>
            </a:r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705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158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P, Sindhiya (Cognizant)</dc:creator>
  <cp:lastModifiedBy>P, Sindhiya (Cognizant)</cp:lastModifiedBy>
  <cp:revision>41</cp:revision>
  <dcterms:created xsi:type="dcterms:W3CDTF">2018-08-01T10:53:13Z</dcterms:created>
  <dcterms:modified xsi:type="dcterms:W3CDTF">2018-08-02T11:51:31Z</dcterms:modified>
</cp:coreProperties>
</file>