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3B2-E4E9-416E-B8CE-A49986EF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DA9-1004-4E10-8DE5-77E493F10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EC09-1935-4FE6-961B-A1BD4B6D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3866-CC97-4B9B-934E-3EB34FBC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25A-C960-4DA2-9136-F6E815A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4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6831-0096-4878-A868-F01D706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6CC3-EF32-4DA3-BEE1-6072B46A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5BF1-3BF1-4A0A-8DC3-A22166DC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543E-2770-4484-A404-DE72A252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55D1-B09C-4D8C-AFBC-E039B92D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18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59364-195B-49F3-AF65-4DEB2FC1E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F8E92-64A4-456D-AFA1-38076B71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E0F1-4448-4B08-B97E-0CF78AC5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2BDB-00D0-44BF-965A-88A06138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39CA-9A37-4BF2-8F83-7B43E5A6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0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A320-D4CC-4A7C-B1CA-FBB31DA6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6232-4E03-4FDB-8AE3-76A5002E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A29C-6A6E-4E87-8523-1286D3DA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8EBE-21EF-4B66-830C-5F5A35FF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A92F-4D33-419A-88E9-41A4E6D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11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775E-66D5-4DD6-8387-1C14834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479F-1FE1-4A29-8ABB-CA3286FC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6FFC-3313-4467-8F7D-DC9C436D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FE7F-14B0-4F29-9079-035733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9FB0-5C9D-4624-BB28-C096C8A5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1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6B5E-FCA6-4532-AABC-AC2873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DA03-A237-4126-8E8D-61F7CB00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1F847-C63B-4FAD-BF63-F472B048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C6ED-289D-49A6-92F3-17A3F3A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6F07-AF70-4A25-ADBB-24C54162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878A2-07EC-4DA8-91B4-A48C654C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5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7C1A-56EC-4047-8FFF-25BDF548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853F-9FD1-4292-A2A3-B8A66262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FDDE-B36B-4287-971E-910CFD50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8E876-426F-42AE-90E3-2517D4883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C3C1-BC30-44F6-BFBC-7D88D1522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9ABE0-DF4A-4E74-8250-A2F1859B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A24FE-4321-43FA-82BF-5256EC64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69460-C2C4-4AAF-A87D-3F5BCF66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5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9F93-BB89-43C2-B7C9-DDE70714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4818B-0725-4E77-90A3-245D681E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971C4-E011-4AB5-9C0F-BF5024A7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49032-5844-49FC-A93E-ECBF8A5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6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D4280-8524-42B6-A1C1-0026F4EF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FEFA-80E8-442D-9729-E58EC88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0BC6-48B3-4BE2-AD9C-9183586F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5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BA87-128F-44DC-AE1D-4DF1715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8D9E-76C2-4BF3-B408-312D9B80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3F543-2F3B-4138-99AC-C0EAD5F62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CF8-1A73-4BB8-A537-9F88F101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33DE-76D0-43F6-9A54-AFAF1751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19B05-FDA8-4E7E-9E66-340D9F43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5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5A4-54E3-442F-9168-37518153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1D879-3203-4F2E-9FEB-D8A25AE72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21F2-7EBA-4E22-81BD-E7F0F605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E5E7-7169-4CE2-9467-4B0774D6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A355-D5BA-4A6C-892E-3182FFA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22EE-0EE2-4B51-A70E-D1B7CE49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2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BA4F1-F45E-4230-B9C6-E7776EC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34DB9-B12B-42EF-86DA-3252A92F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8390-731D-4FD9-B546-CFAA17AC6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6F19-06CA-4301-A4A2-2C17600FDDEA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EEB7-F3AC-4F52-9CF5-E3B36CDE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6C0-4B98-4607-8200-DA8FF5CB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F01F-1136-43FB-8CAF-23E9A728BE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2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6B3574-054F-4B00-A13C-3D72AA1F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2160"/>
            <a:ext cx="9144000" cy="54356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>
                <a:solidFill>
                  <a:srgbClr val="FF0000"/>
                </a:solidFill>
              </a:rPr>
              <a:t>Local High School Dropouts Cut in Half!</a:t>
            </a:r>
          </a:p>
          <a:p>
            <a:pPr algn="l"/>
            <a:endParaRPr lang="nl-NL" sz="3600" i="1" dirty="0"/>
          </a:p>
        </p:txBody>
      </p:sp>
    </p:spTree>
    <p:extLst>
      <p:ext uri="{BB962C8B-B14F-4D97-AF65-F5344CB8AC3E}">
        <p14:creationId xmlns:p14="http://schemas.microsoft.com/office/powerpoint/2010/main" val="135133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6B3574-054F-4B00-A13C-3D72AA1F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2160"/>
            <a:ext cx="9144000" cy="5435600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/>
              <a:t>Local High School Dropouts Cut in Half!</a:t>
            </a:r>
          </a:p>
          <a:p>
            <a:pPr algn="l"/>
            <a:endParaRPr lang="nl-NL" sz="3600" i="1" dirty="0"/>
          </a:p>
          <a:p>
            <a:pPr algn="l"/>
            <a:r>
              <a:rPr lang="nl-NL" sz="3600" b="1" i="1" dirty="0" err="1">
                <a:solidFill>
                  <a:srgbClr val="FF0000"/>
                </a:solidFill>
              </a:rPr>
              <a:t>Kids</a:t>
            </a:r>
            <a:r>
              <a:rPr lang="nl-NL" sz="3600" b="1" i="1" dirty="0">
                <a:solidFill>
                  <a:srgbClr val="FF0000"/>
                </a:solidFill>
              </a:rPr>
              <a:t> Make </a:t>
            </a:r>
            <a:r>
              <a:rPr lang="nl-NL" sz="3600" b="1" i="1" dirty="0" err="1">
                <a:solidFill>
                  <a:srgbClr val="FF0000"/>
                </a:solidFill>
              </a:rPr>
              <a:t>Nutritious</a:t>
            </a:r>
            <a:r>
              <a:rPr lang="nl-NL" sz="3600" b="1" i="1" dirty="0">
                <a:solidFill>
                  <a:srgbClr val="FF0000"/>
                </a:solidFill>
              </a:rPr>
              <a:t> Snacks</a:t>
            </a:r>
          </a:p>
          <a:p>
            <a:pPr algn="l"/>
            <a:endParaRPr lang="nl-NL" sz="3600" i="1" dirty="0"/>
          </a:p>
        </p:txBody>
      </p:sp>
    </p:spTree>
    <p:extLst>
      <p:ext uri="{BB962C8B-B14F-4D97-AF65-F5344CB8AC3E}">
        <p14:creationId xmlns:p14="http://schemas.microsoft.com/office/powerpoint/2010/main" val="368107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6B3574-054F-4B00-A13C-3D72AA1F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2160"/>
            <a:ext cx="9144000" cy="5435600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/>
              <a:t>Local High School Dropouts Cut in Half!</a:t>
            </a:r>
          </a:p>
          <a:p>
            <a:pPr algn="l"/>
            <a:endParaRPr lang="nl-NL" sz="3600" i="1" dirty="0"/>
          </a:p>
          <a:p>
            <a:pPr algn="l"/>
            <a:r>
              <a:rPr lang="nl-NL" sz="3600" i="1" dirty="0" err="1"/>
              <a:t>Kids</a:t>
            </a:r>
            <a:r>
              <a:rPr lang="nl-NL" sz="3600" i="1" dirty="0"/>
              <a:t> Make </a:t>
            </a:r>
            <a:r>
              <a:rPr lang="nl-NL" sz="3600" i="1" dirty="0" err="1"/>
              <a:t>Nutritious</a:t>
            </a:r>
            <a:r>
              <a:rPr lang="nl-NL" sz="3600" i="1" dirty="0"/>
              <a:t> Snacks</a:t>
            </a:r>
          </a:p>
          <a:p>
            <a:pPr algn="l"/>
            <a:endParaRPr lang="nl-NL" sz="3600" i="1" dirty="0"/>
          </a:p>
          <a:p>
            <a:pPr algn="l"/>
            <a:r>
              <a:rPr lang="en-US" sz="3600" b="1" i="1" dirty="0">
                <a:solidFill>
                  <a:srgbClr val="FF0000"/>
                </a:solidFill>
              </a:rPr>
              <a:t>Het </a:t>
            </a:r>
            <a:r>
              <a:rPr lang="en-US" sz="3600" b="1" i="1" dirty="0" err="1">
                <a:solidFill>
                  <a:srgbClr val="FF0000"/>
                </a:solidFill>
              </a:rPr>
              <a:t>kwartje</a:t>
            </a:r>
            <a:r>
              <a:rPr lang="en-US" sz="3600" b="1" i="1" dirty="0">
                <a:solidFill>
                  <a:srgbClr val="FF0000"/>
                </a:solidFill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</a:rPr>
              <a:t>valt</a:t>
            </a:r>
            <a:endParaRPr lang="nl-N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Kwetters</dc:creator>
  <cp:lastModifiedBy>Michiel Kwetters</cp:lastModifiedBy>
  <cp:revision>2</cp:revision>
  <dcterms:created xsi:type="dcterms:W3CDTF">2021-09-06T09:33:05Z</dcterms:created>
  <dcterms:modified xsi:type="dcterms:W3CDTF">2022-09-04T11:37:14Z</dcterms:modified>
</cp:coreProperties>
</file>