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5" r:id="rId4"/>
    <p:sldId id="264" r:id="rId5"/>
    <p:sldId id="263" r:id="rId6"/>
    <p:sldId id="262" r:id="rId7"/>
    <p:sldId id="259" r:id="rId8"/>
    <p:sldId id="260" r:id="rId9"/>
    <p:sldId id="261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6D99-7EC5-C6CF-ED08-DAA64FFE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043C0-C621-29B8-7C0B-FC91D3FE1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40DB-B48A-AEFE-FAD4-A9363BFF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BF5A-DD4F-75F5-B21E-763186F8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675E-B5B3-6A8D-8B7F-1F3C163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6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2CB3-BDAA-7FEF-DE7E-75962671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ECFDF-6BFD-6363-E40A-EE1725AF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3241-BC9D-AB7F-3B75-A205F59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B3A2-F88E-B028-936F-876FA208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9AF1-BDAA-0C1F-EA91-03E08C7D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77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8C425-F102-9020-B60D-0D30D085F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AB62-EE71-1BB2-699D-897CF84C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1DC7-6FCA-D2CB-9372-386C8D2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9520-0F79-F3C9-CCF1-473BA772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3193-AB0C-F78F-EDB6-FC98E77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0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22AF-46FB-BA64-D1B5-D70F8E43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6B10-921C-ECBD-7806-024536E1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3181-B49F-4445-B688-980F2C3B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29D-8E30-092A-D0EB-A3F2EBE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07C9-82A3-59C8-EE67-CC802F1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1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989D-360D-2D87-17DD-88786C5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D7F0-6F0A-B7B5-3F28-4EC10690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7709-821D-C36C-4F33-F55BAA38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6D30-C514-F97F-A97E-644248BD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3617-077F-DD99-7675-D8090887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5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BE84-58D2-B75D-C486-0AA89DAD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60AF-785E-DD59-2907-7ACAC84B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0016-C982-A859-6F9E-C0BCC79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04D03-D322-B419-DA62-341C0717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B3E1-E16E-3B2C-47A3-328B7C12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3790-1262-1E24-A99A-24813BD1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06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917C-D362-F9F8-D917-17E5DD48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52D7-3173-D123-2095-13FB4D79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A6CB-0E26-5C02-B7D3-CC8D85E1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98E10-1B55-690B-8EF5-311BA18F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E69D5-7713-2AC4-D7C3-191168398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B9203-9DAC-699B-8B08-276C8FF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F512E-736A-530B-D796-F9078D5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4540E-B7D6-CB6A-D807-7FBD31CB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3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A37-106F-076C-DCBC-0B6F5F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6A022-1098-01EE-3D62-D48B5118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2C1D-6C49-B4D3-87A1-ED2B0F1E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C8B9-2FB5-77AE-18F7-2FFF7145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597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422BC-CA2A-8A1F-68BA-9ED303C2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DB94B-E3BA-EA77-6A52-950C50C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34B4-DD8C-AF48-C046-749A606D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77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3F1-7712-060B-B667-A6E98EB1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8396-32DB-D6FA-216A-3EB46CAE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4060-F661-20AE-6190-4C488470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FBA4-A3FA-3C9D-7A96-CD16C929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EE19-7982-2D88-CA82-21E8130D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5E08-BE06-008C-9E16-788BF7CF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7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B0E6-C72E-0A43-1FB8-D0B3FF8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F3311-BB8C-840E-1A0A-2908508EA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398F2-A332-3589-6BFD-BD8F009D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ECEC-5D04-8D26-E2DA-1FDAF8C2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990E5-D211-ED22-7490-2D4883B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CCBB-C26C-44A0-58CE-4736FCD0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55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261AE-32D6-724D-7AC2-BF184C7A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45E2-4454-D5BD-8C05-E7104862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5C42-7927-1631-B476-496BF378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5C73-50AE-489A-AECB-F42DD279296E}" type="datetimeFigureOut">
              <a:rPr lang="en-NL" smtClean="0"/>
              <a:t>03/09/2022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40CD-0EE5-588B-36CA-770B4648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0E4C-5A39-E750-07B6-2F3224B60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6FCE-42E2-45BD-A596-043E8F9AC2F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23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26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6711A-A115-D006-8F4D-59CDC29CE19D}"/>
              </a:ext>
            </a:extLst>
          </p:cNvPr>
          <p:cNvSpPr/>
          <p:nvPr/>
        </p:nvSpPr>
        <p:spPr>
          <a:xfrm>
            <a:off x="9886495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08AB9-67B2-FA98-D18C-C2B2F79C8D40}"/>
              </a:ext>
            </a:extLst>
          </p:cNvPr>
          <p:cNvSpPr/>
          <p:nvPr/>
        </p:nvSpPr>
        <p:spPr>
          <a:xfrm>
            <a:off x="9302240" y="2276543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39823-72D2-25FF-6E19-2F06C004D0D6}"/>
              </a:ext>
            </a:extLst>
          </p:cNvPr>
          <p:cNvSpPr txBox="1"/>
          <p:nvPr/>
        </p:nvSpPr>
        <p:spPr>
          <a:xfrm>
            <a:off x="9861734" y="2220439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Output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8661368-8FEC-A06C-3B62-39AD03C0D58E}"/>
              </a:ext>
            </a:extLst>
          </p:cNvPr>
          <p:cNvSpPr/>
          <p:nvPr/>
        </p:nvSpPr>
        <p:spPr>
          <a:xfrm rot="5400000">
            <a:off x="5981753" y="736586"/>
            <a:ext cx="471032" cy="5159780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8181F-B1AE-BFDF-C6F7-031CEFAEC626}"/>
              </a:ext>
            </a:extLst>
          </p:cNvPr>
          <p:cNvSpPr txBox="1"/>
          <p:nvPr/>
        </p:nvSpPr>
        <p:spPr>
          <a:xfrm>
            <a:off x="4095230" y="3617216"/>
            <a:ext cx="42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Doet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Jupyter</a:t>
            </a:r>
            <a:r>
              <a:rPr lang="en-GB" sz="2000" dirty="0">
                <a:solidFill>
                  <a:srgbClr val="FF0000"/>
                </a:solidFill>
              </a:rPr>
              <a:t> of Spyder </a:t>
            </a:r>
            <a:r>
              <a:rPr lang="en-GB" sz="2000" dirty="0" err="1">
                <a:solidFill>
                  <a:srgbClr val="FF0000"/>
                </a:solidFill>
              </a:rPr>
              <a:t>voor</a:t>
            </a:r>
            <a:r>
              <a:rPr lang="en-GB" sz="2000" dirty="0">
                <a:solidFill>
                  <a:srgbClr val="FF0000"/>
                </a:solidFill>
              </a:rPr>
              <a:t> je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791D4-1865-4CA0-56C4-91D4205979E3}"/>
              </a:ext>
            </a:extLst>
          </p:cNvPr>
          <p:cNvSpPr txBox="1"/>
          <p:nvPr/>
        </p:nvSpPr>
        <p:spPr>
          <a:xfrm>
            <a:off x="555413" y="4575201"/>
            <a:ext cx="979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Interpreter: 		via de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4784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6711A-A115-D006-8F4D-59CDC29CE19D}"/>
              </a:ext>
            </a:extLst>
          </p:cNvPr>
          <p:cNvSpPr/>
          <p:nvPr/>
        </p:nvSpPr>
        <p:spPr>
          <a:xfrm>
            <a:off x="9886495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08AB9-67B2-FA98-D18C-C2B2F79C8D40}"/>
              </a:ext>
            </a:extLst>
          </p:cNvPr>
          <p:cNvSpPr/>
          <p:nvPr/>
        </p:nvSpPr>
        <p:spPr>
          <a:xfrm>
            <a:off x="9302240" y="2276543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39823-72D2-25FF-6E19-2F06C004D0D6}"/>
              </a:ext>
            </a:extLst>
          </p:cNvPr>
          <p:cNvSpPr txBox="1"/>
          <p:nvPr/>
        </p:nvSpPr>
        <p:spPr>
          <a:xfrm>
            <a:off x="9861734" y="2220439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Output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8661368-8FEC-A06C-3B62-39AD03C0D58E}"/>
              </a:ext>
            </a:extLst>
          </p:cNvPr>
          <p:cNvSpPr/>
          <p:nvPr/>
        </p:nvSpPr>
        <p:spPr>
          <a:xfrm rot="5400000">
            <a:off x="5981753" y="736586"/>
            <a:ext cx="471032" cy="5159780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8181F-B1AE-BFDF-C6F7-031CEFAEC626}"/>
              </a:ext>
            </a:extLst>
          </p:cNvPr>
          <p:cNvSpPr txBox="1"/>
          <p:nvPr/>
        </p:nvSpPr>
        <p:spPr>
          <a:xfrm>
            <a:off x="4095230" y="3617216"/>
            <a:ext cx="42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Doet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Jupyter</a:t>
            </a:r>
            <a:r>
              <a:rPr lang="en-GB" sz="2000" dirty="0">
                <a:solidFill>
                  <a:srgbClr val="FF0000"/>
                </a:solidFill>
              </a:rPr>
              <a:t> of Spyder </a:t>
            </a:r>
            <a:r>
              <a:rPr lang="en-GB" sz="2000" dirty="0" err="1">
                <a:solidFill>
                  <a:srgbClr val="FF0000"/>
                </a:solidFill>
              </a:rPr>
              <a:t>voor</a:t>
            </a:r>
            <a:r>
              <a:rPr lang="en-GB" sz="2000" dirty="0">
                <a:solidFill>
                  <a:srgbClr val="FF0000"/>
                </a:solidFill>
              </a:rPr>
              <a:t> je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791D4-1865-4CA0-56C4-91D4205979E3}"/>
              </a:ext>
            </a:extLst>
          </p:cNvPr>
          <p:cNvSpPr txBox="1"/>
          <p:nvPr/>
        </p:nvSpPr>
        <p:spPr>
          <a:xfrm>
            <a:off x="555413" y="4575201"/>
            <a:ext cx="979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Interpreter: 		via de command prompt</a:t>
            </a:r>
          </a:p>
          <a:p>
            <a:r>
              <a:rPr lang="en-GB" sz="2400" i="1" dirty="0" err="1"/>
              <a:t>Jupyter</a:t>
            </a:r>
            <a:r>
              <a:rPr lang="en-GB" sz="2400" i="1" dirty="0"/>
              <a:t> (editor): 	via </a:t>
            </a:r>
            <a:r>
              <a:rPr lang="en-GB" sz="2400" i="1" dirty="0" err="1"/>
              <a:t>webbrowser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1625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6711A-A115-D006-8F4D-59CDC29CE19D}"/>
              </a:ext>
            </a:extLst>
          </p:cNvPr>
          <p:cNvSpPr/>
          <p:nvPr/>
        </p:nvSpPr>
        <p:spPr>
          <a:xfrm>
            <a:off x="9886495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08AB9-67B2-FA98-D18C-C2B2F79C8D40}"/>
              </a:ext>
            </a:extLst>
          </p:cNvPr>
          <p:cNvSpPr/>
          <p:nvPr/>
        </p:nvSpPr>
        <p:spPr>
          <a:xfrm>
            <a:off x="9302240" y="2276543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39823-72D2-25FF-6E19-2F06C004D0D6}"/>
              </a:ext>
            </a:extLst>
          </p:cNvPr>
          <p:cNvSpPr txBox="1"/>
          <p:nvPr/>
        </p:nvSpPr>
        <p:spPr>
          <a:xfrm>
            <a:off x="9861734" y="2220439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Output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8661368-8FEC-A06C-3B62-39AD03C0D58E}"/>
              </a:ext>
            </a:extLst>
          </p:cNvPr>
          <p:cNvSpPr/>
          <p:nvPr/>
        </p:nvSpPr>
        <p:spPr>
          <a:xfrm rot="5400000">
            <a:off x="5981753" y="736586"/>
            <a:ext cx="471032" cy="5159780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8181F-B1AE-BFDF-C6F7-031CEFAEC626}"/>
              </a:ext>
            </a:extLst>
          </p:cNvPr>
          <p:cNvSpPr txBox="1"/>
          <p:nvPr/>
        </p:nvSpPr>
        <p:spPr>
          <a:xfrm>
            <a:off x="4095230" y="3617216"/>
            <a:ext cx="42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Doet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Jupyter</a:t>
            </a:r>
            <a:r>
              <a:rPr lang="en-GB" sz="2000" dirty="0">
                <a:solidFill>
                  <a:srgbClr val="FF0000"/>
                </a:solidFill>
              </a:rPr>
              <a:t> of Spyder </a:t>
            </a:r>
            <a:r>
              <a:rPr lang="en-GB" sz="2000" dirty="0" err="1">
                <a:solidFill>
                  <a:srgbClr val="FF0000"/>
                </a:solidFill>
              </a:rPr>
              <a:t>voor</a:t>
            </a:r>
            <a:r>
              <a:rPr lang="en-GB" sz="2000" dirty="0">
                <a:solidFill>
                  <a:srgbClr val="FF0000"/>
                </a:solidFill>
              </a:rPr>
              <a:t> je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791D4-1865-4CA0-56C4-91D4205979E3}"/>
              </a:ext>
            </a:extLst>
          </p:cNvPr>
          <p:cNvSpPr txBox="1"/>
          <p:nvPr/>
        </p:nvSpPr>
        <p:spPr>
          <a:xfrm>
            <a:off x="555413" y="4575201"/>
            <a:ext cx="979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Interpreter: 		via de command prompt</a:t>
            </a:r>
          </a:p>
          <a:p>
            <a:r>
              <a:rPr lang="en-GB" sz="2400" i="1" dirty="0" err="1"/>
              <a:t>Jupyter</a:t>
            </a:r>
            <a:r>
              <a:rPr lang="en-GB" sz="2400" i="1" dirty="0"/>
              <a:t> (editor): 	via </a:t>
            </a:r>
            <a:r>
              <a:rPr lang="en-GB" sz="2400" i="1" dirty="0" err="1"/>
              <a:t>webbrowser</a:t>
            </a:r>
            <a:endParaRPr lang="en-GB" sz="2400" i="1" dirty="0"/>
          </a:p>
          <a:p>
            <a:r>
              <a:rPr lang="en-GB" sz="2400" i="1" dirty="0"/>
              <a:t>Spyder (editor): 	</a:t>
            </a:r>
            <a:r>
              <a:rPr lang="en-GB" sz="2400" i="1" dirty="0" err="1"/>
              <a:t>speciaal</a:t>
            </a:r>
            <a:r>
              <a:rPr lang="en-GB" sz="2400" i="1" dirty="0"/>
              <a:t> </a:t>
            </a:r>
            <a:r>
              <a:rPr lang="en-GB" sz="2400" i="1" dirty="0" err="1"/>
              <a:t>programma</a:t>
            </a:r>
            <a:r>
              <a:rPr lang="en-GB" sz="2400" i="1" dirty="0"/>
              <a:t> om in Python </a:t>
            </a:r>
            <a:r>
              <a:rPr lang="en-GB" sz="2400" i="1" dirty="0" err="1"/>
              <a:t>te</a:t>
            </a:r>
            <a:r>
              <a:rPr lang="en-GB" sz="2400" i="1" dirty="0"/>
              <a:t> </a:t>
            </a:r>
            <a:r>
              <a:rPr lang="en-GB" sz="2400" i="1" dirty="0" err="1"/>
              <a:t>programmeren</a:t>
            </a:r>
            <a:endParaRPr lang="en-NL" sz="2400" i="1" dirty="0"/>
          </a:p>
        </p:txBody>
      </p:sp>
    </p:spTree>
    <p:extLst>
      <p:ext uri="{BB962C8B-B14F-4D97-AF65-F5344CB8AC3E}">
        <p14:creationId xmlns:p14="http://schemas.microsoft.com/office/powerpoint/2010/main" val="301410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</p:spTree>
    <p:extLst>
      <p:ext uri="{BB962C8B-B14F-4D97-AF65-F5344CB8AC3E}">
        <p14:creationId xmlns:p14="http://schemas.microsoft.com/office/powerpoint/2010/main" val="409913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1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6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6711A-A115-D006-8F4D-59CDC29CE19D}"/>
              </a:ext>
            </a:extLst>
          </p:cNvPr>
          <p:cNvSpPr/>
          <p:nvPr/>
        </p:nvSpPr>
        <p:spPr>
          <a:xfrm>
            <a:off x="9886495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08AB9-67B2-FA98-D18C-C2B2F79C8D40}"/>
              </a:ext>
            </a:extLst>
          </p:cNvPr>
          <p:cNvSpPr/>
          <p:nvPr/>
        </p:nvSpPr>
        <p:spPr>
          <a:xfrm>
            <a:off x="9302240" y="2276543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39823-72D2-25FF-6E19-2F06C004D0D6}"/>
              </a:ext>
            </a:extLst>
          </p:cNvPr>
          <p:cNvSpPr txBox="1"/>
          <p:nvPr/>
        </p:nvSpPr>
        <p:spPr>
          <a:xfrm>
            <a:off x="9861734" y="2220439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Output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0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35FF7-9D66-FB3F-0CB1-301530E6CD3F}"/>
              </a:ext>
            </a:extLst>
          </p:cNvPr>
          <p:cNvSpPr/>
          <p:nvPr/>
        </p:nvSpPr>
        <p:spPr>
          <a:xfrm>
            <a:off x="555413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E9F6-6C55-54F7-77F5-C861E275FF57}"/>
              </a:ext>
            </a:extLst>
          </p:cNvPr>
          <p:cNvSpPr txBox="1"/>
          <p:nvPr/>
        </p:nvSpPr>
        <p:spPr>
          <a:xfrm>
            <a:off x="555414" y="2187601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Source Code</a:t>
            </a:r>
            <a:endParaRPr lang="en-NL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C150-FB70-AC82-3665-F7A32424526C}"/>
              </a:ext>
            </a:extLst>
          </p:cNvPr>
          <p:cNvSpPr/>
          <p:nvPr/>
        </p:nvSpPr>
        <p:spPr>
          <a:xfrm>
            <a:off x="288976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1E80B-D9FE-6E4A-6384-9BB2B43F643F}"/>
              </a:ext>
            </a:extLst>
          </p:cNvPr>
          <p:cNvSpPr/>
          <p:nvPr/>
        </p:nvSpPr>
        <p:spPr>
          <a:xfrm>
            <a:off x="5222005" y="1973845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80B2C-024E-5776-2E4E-550685E7EB35}"/>
              </a:ext>
            </a:extLst>
          </p:cNvPr>
          <p:cNvSpPr/>
          <p:nvPr/>
        </p:nvSpPr>
        <p:spPr>
          <a:xfrm>
            <a:off x="7554250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6711A-A115-D006-8F4D-59CDC29CE19D}"/>
              </a:ext>
            </a:extLst>
          </p:cNvPr>
          <p:cNvSpPr/>
          <p:nvPr/>
        </p:nvSpPr>
        <p:spPr>
          <a:xfrm>
            <a:off x="9886495" y="1992761"/>
            <a:ext cx="1670678" cy="8891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E8BCB6-6812-5C0D-A531-8B31ECFF9F67}"/>
              </a:ext>
            </a:extLst>
          </p:cNvPr>
          <p:cNvSpPr/>
          <p:nvPr/>
        </p:nvSpPr>
        <p:spPr>
          <a:xfrm>
            <a:off x="2282382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333DAA-F2C4-2BAF-1C6C-13EB7B6B5611}"/>
              </a:ext>
            </a:extLst>
          </p:cNvPr>
          <p:cNvSpPr/>
          <p:nvPr/>
        </p:nvSpPr>
        <p:spPr>
          <a:xfrm>
            <a:off x="4610424" y="2331847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1B07-F0A3-898E-1855-6BBC6C3EF9E2}"/>
              </a:ext>
            </a:extLst>
          </p:cNvPr>
          <p:cNvSpPr/>
          <p:nvPr/>
        </p:nvSpPr>
        <p:spPr>
          <a:xfrm>
            <a:off x="6943720" y="2314378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08AB9-67B2-FA98-D18C-C2B2F79C8D40}"/>
              </a:ext>
            </a:extLst>
          </p:cNvPr>
          <p:cNvSpPr/>
          <p:nvPr/>
        </p:nvSpPr>
        <p:spPr>
          <a:xfrm>
            <a:off x="9302240" y="2276543"/>
            <a:ext cx="454512" cy="283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5FC9C-22CC-6D35-9565-A39E68FE3E7F}"/>
              </a:ext>
            </a:extLst>
          </p:cNvPr>
          <p:cNvSpPr txBox="1"/>
          <p:nvPr/>
        </p:nvSpPr>
        <p:spPr>
          <a:xfrm>
            <a:off x="2883456" y="2206516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/>
              <a:t>Compilen</a:t>
            </a:r>
            <a:endParaRPr lang="en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013CA-0F52-BEE3-E153-87883037EAD8}"/>
              </a:ext>
            </a:extLst>
          </p:cNvPr>
          <p:cNvSpPr txBox="1"/>
          <p:nvPr/>
        </p:nvSpPr>
        <p:spPr>
          <a:xfrm>
            <a:off x="5211498" y="2225434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Object Code</a:t>
            </a:r>
            <a:endParaRPr lang="en-NL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515-6A93-B554-B3F3-EA6E54D75474}"/>
              </a:ext>
            </a:extLst>
          </p:cNvPr>
          <p:cNvSpPr txBox="1"/>
          <p:nvPr/>
        </p:nvSpPr>
        <p:spPr>
          <a:xfrm>
            <a:off x="7536616" y="2225433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Executor</a:t>
            </a:r>
            <a:endParaRPr lang="en-NL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39823-72D2-25FF-6E19-2F06C004D0D6}"/>
              </a:ext>
            </a:extLst>
          </p:cNvPr>
          <p:cNvSpPr txBox="1"/>
          <p:nvPr/>
        </p:nvSpPr>
        <p:spPr>
          <a:xfrm>
            <a:off x="9861734" y="2220439"/>
            <a:ext cx="172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Output</a:t>
            </a:r>
            <a:endParaRPr lang="en-NL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5FD5D-5328-17E8-2948-1AA1FAAB5707}"/>
              </a:ext>
            </a:extLst>
          </p:cNvPr>
          <p:cNvSpPr txBox="1"/>
          <p:nvPr/>
        </p:nvSpPr>
        <p:spPr>
          <a:xfrm>
            <a:off x="555413" y="1576950"/>
            <a:ext cx="172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Zelf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maken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FBB41-4DD0-3F12-B376-C37AC053BAAF}"/>
              </a:ext>
            </a:extLst>
          </p:cNvPr>
          <p:cNvSpPr txBox="1"/>
          <p:nvPr/>
        </p:nvSpPr>
        <p:spPr>
          <a:xfrm>
            <a:off x="208106" y="2844106"/>
            <a:ext cx="234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Formal language Python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8661368-8FEC-A06C-3B62-39AD03C0D58E}"/>
              </a:ext>
            </a:extLst>
          </p:cNvPr>
          <p:cNvSpPr/>
          <p:nvPr/>
        </p:nvSpPr>
        <p:spPr>
          <a:xfrm rot="5400000">
            <a:off x="5981753" y="736586"/>
            <a:ext cx="471032" cy="5159780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8181F-B1AE-BFDF-C6F7-031CEFAEC626}"/>
              </a:ext>
            </a:extLst>
          </p:cNvPr>
          <p:cNvSpPr txBox="1"/>
          <p:nvPr/>
        </p:nvSpPr>
        <p:spPr>
          <a:xfrm>
            <a:off x="4095230" y="3617216"/>
            <a:ext cx="42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rgbClr val="FF0000"/>
                </a:solidFill>
              </a:rPr>
              <a:t>Doet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Jupyter</a:t>
            </a:r>
            <a:r>
              <a:rPr lang="en-GB" sz="2000" dirty="0">
                <a:solidFill>
                  <a:srgbClr val="FF0000"/>
                </a:solidFill>
              </a:rPr>
              <a:t> of Spyder </a:t>
            </a:r>
            <a:r>
              <a:rPr lang="en-GB" sz="2000" dirty="0" err="1">
                <a:solidFill>
                  <a:srgbClr val="FF0000"/>
                </a:solidFill>
              </a:rPr>
              <a:t>voor</a:t>
            </a:r>
            <a:r>
              <a:rPr lang="en-GB" sz="2000" dirty="0">
                <a:solidFill>
                  <a:srgbClr val="FF0000"/>
                </a:solidFill>
              </a:rPr>
              <a:t> je</a:t>
            </a:r>
            <a:endParaRPr lang="en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Kwetters</dc:creator>
  <cp:lastModifiedBy>Michiel Kwetters</cp:lastModifiedBy>
  <cp:revision>4</cp:revision>
  <dcterms:created xsi:type="dcterms:W3CDTF">2022-09-03T16:33:05Z</dcterms:created>
  <dcterms:modified xsi:type="dcterms:W3CDTF">2022-09-03T16:54:09Z</dcterms:modified>
</cp:coreProperties>
</file>