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2807-E4F0-4803-803A-ED4F52222CDC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1B12-76EE-4D17-9CBE-1F0867BAE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78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2807-E4F0-4803-803A-ED4F52222CDC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1B12-76EE-4D17-9CBE-1F0867BAE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754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2807-E4F0-4803-803A-ED4F52222CDC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1B12-76EE-4D17-9CBE-1F0867BAEF7A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27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2807-E4F0-4803-803A-ED4F52222CDC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1B12-76EE-4D17-9CBE-1F0867BAE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4695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2807-E4F0-4803-803A-ED4F52222CDC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1B12-76EE-4D17-9CBE-1F0867BAEF7A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434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2807-E4F0-4803-803A-ED4F52222CDC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1B12-76EE-4D17-9CBE-1F0867BAE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357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2807-E4F0-4803-803A-ED4F52222CDC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1B12-76EE-4D17-9CBE-1F0867BAE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10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2807-E4F0-4803-803A-ED4F52222CDC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1B12-76EE-4D17-9CBE-1F0867BAE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96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2807-E4F0-4803-803A-ED4F52222CDC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1B12-76EE-4D17-9CBE-1F0867BAE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662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2807-E4F0-4803-803A-ED4F52222CDC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1B12-76EE-4D17-9CBE-1F0867BAE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2807-E4F0-4803-803A-ED4F52222CDC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1B12-76EE-4D17-9CBE-1F0867BAE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666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2807-E4F0-4803-803A-ED4F52222CDC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1B12-76EE-4D17-9CBE-1F0867BAE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59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2807-E4F0-4803-803A-ED4F52222CDC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1B12-76EE-4D17-9CBE-1F0867BAE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45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2807-E4F0-4803-803A-ED4F52222CDC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1B12-76EE-4D17-9CBE-1F0867BAE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319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2807-E4F0-4803-803A-ED4F52222CDC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1B12-76EE-4D17-9CBE-1F0867BAE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6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2807-E4F0-4803-803A-ED4F52222CDC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1B12-76EE-4D17-9CBE-1F0867BAE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016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02807-E4F0-4803-803A-ED4F52222CDC}" type="datetimeFigureOut">
              <a:rPr lang="nl-NL" smtClean="0"/>
              <a:t>4-9-2022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E21B12-76EE-4D17-9CBE-1F0867BAEF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32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9AA3F4-3E2F-42F7-90FA-F567CAEFA246}"/>
              </a:ext>
            </a:extLst>
          </p:cNvPr>
          <p:cNvSpPr txBox="1"/>
          <p:nvPr/>
        </p:nvSpPr>
        <p:spPr>
          <a:xfrm>
            <a:off x="628650" y="933450"/>
            <a:ext cx="10210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solidFill>
                  <a:srgbClr val="FF0000"/>
                </a:solidFill>
                <a:latin typeface="+mj-lt"/>
              </a:rPr>
              <a:t>Lezen:</a:t>
            </a:r>
            <a:r>
              <a:rPr lang="nl-NL" sz="3200" dirty="0">
                <a:latin typeface="+mj-lt"/>
              </a:rPr>
              <a:t>	</a:t>
            </a:r>
          </a:p>
          <a:p>
            <a:r>
              <a:rPr lang="nl-NL" sz="3200" dirty="0">
                <a:latin typeface="+mj-lt"/>
              </a:rPr>
              <a:t>Boek: </a:t>
            </a:r>
            <a:r>
              <a:rPr lang="en-US" sz="3200" i="0" dirty="0">
                <a:solidFill>
                  <a:srgbClr val="000000"/>
                </a:solidFill>
                <a:effectLst/>
                <a:latin typeface="+mj-lt"/>
              </a:rPr>
              <a:t>par 1.1 - 1.8 </a:t>
            </a:r>
            <a:r>
              <a:rPr lang="en-US" sz="3200" i="0" dirty="0" err="1">
                <a:solidFill>
                  <a:srgbClr val="000000"/>
                </a:solidFill>
                <a:effectLst/>
                <a:latin typeface="+mj-lt"/>
              </a:rPr>
              <a:t>zonder</a:t>
            </a:r>
            <a:r>
              <a:rPr lang="en-US" sz="3200" i="0" dirty="0">
                <a:solidFill>
                  <a:srgbClr val="000000"/>
                </a:solidFill>
                <a:effectLst/>
                <a:latin typeface="+mj-lt"/>
              </a:rPr>
              <a:t> 1.5 </a:t>
            </a:r>
            <a:r>
              <a:rPr lang="nl-NL" sz="3200" dirty="0">
                <a:latin typeface="+mj-lt"/>
              </a:rPr>
              <a:t>(pagina 1 t/m 6)</a:t>
            </a:r>
          </a:p>
          <a:p>
            <a:endParaRPr lang="nl-NL" sz="3200" dirty="0">
              <a:latin typeface="+mj-lt"/>
            </a:endParaRPr>
          </a:p>
          <a:p>
            <a:r>
              <a:rPr lang="nl-NL" sz="3200" dirty="0">
                <a:solidFill>
                  <a:srgbClr val="FF0000"/>
                </a:solidFill>
                <a:latin typeface="+mj-lt"/>
              </a:rPr>
              <a:t>Maken:</a:t>
            </a:r>
            <a:r>
              <a:rPr lang="nl-NL" sz="3200" dirty="0">
                <a:latin typeface="+mj-lt"/>
              </a:rPr>
              <a:t>	</a:t>
            </a:r>
          </a:p>
          <a:p>
            <a:r>
              <a:rPr lang="nl-NL" sz="3200" i="0" dirty="0">
                <a:solidFill>
                  <a:srgbClr val="000000"/>
                </a:solidFill>
                <a:effectLst/>
                <a:latin typeface="+mj-lt"/>
              </a:rPr>
              <a:t>Opgaven Deel 1: Inleiding, opgaven 1.1 t/m 1.6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30137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34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Michiel Kwetters</dc:creator>
  <cp:lastModifiedBy>Michiel Kwetters</cp:lastModifiedBy>
  <cp:revision>1</cp:revision>
  <dcterms:created xsi:type="dcterms:W3CDTF">2022-09-04T11:54:57Z</dcterms:created>
  <dcterms:modified xsi:type="dcterms:W3CDTF">2022-09-04T12:02:28Z</dcterms:modified>
</cp:coreProperties>
</file>