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0956-581A-4F87-82EF-6A21A58CD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D0F3D-1DC6-4ACD-B042-C5B52C305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2E962-EFBF-42DD-8AFA-14FCFE4A1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BAA5-2D53-44E6-AA21-87B5791C6BCA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0540-130F-4BD5-99F1-D02842C4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552A0-A459-44E4-8DB7-4B938507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D29-BA3A-42B4-90A4-9CC3969ED2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74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4006-0BA6-401B-AC29-50750601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29EF5-9CE5-4B4C-BFF9-18638C3D2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9B497-E0BF-4EF1-A60E-6A7C58A2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BAA5-2D53-44E6-AA21-87B5791C6BCA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242FD-D728-439B-A343-FC38CB1B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6578-C227-4F8E-8928-EA90BAEC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D29-BA3A-42B4-90A4-9CC3969ED2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2422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19BEC-D0DD-4D96-8534-DAA73931F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07801-FAAB-4CC8-9380-7EE842D8F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23376-C816-4CFD-89C9-301FB2FB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BAA5-2D53-44E6-AA21-87B5791C6BCA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301C1-13DE-4B8A-B3C2-F7F4BB82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6F23B-EAA8-4482-BAEF-D3B9181A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D29-BA3A-42B4-90A4-9CC3969ED2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392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F65D-1138-42D9-9C1B-6A4558FD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7D7C-445D-4D5E-9D50-CF40E9EC0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9FD2-8D3F-439D-AB83-DAA0FBE7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BAA5-2D53-44E6-AA21-87B5791C6BCA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CE705-7290-45A0-B247-F3B1700E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6551-5E90-4B94-980B-A10B3DE4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D29-BA3A-42B4-90A4-9CC3969ED2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361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F4F4-3F03-42F7-B111-C7F2A55B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D6596-F2E0-4883-8004-4AB3AF07B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A315A-F1D6-4852-930D-585EDC36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BAA5-2D53-44E6-AA21-87B5791C6BCA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E9A12-9894-4C01-AB01-5AC56307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3006-5E75-4E7D-8E5F-79A4CF7F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D29-BA3A-42B4-90A4-9CC3969ED2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551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284C-4CE2-42D5-AD82-495ED125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8065F-1FEC-4016-8807-798396421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A8DD7-EEE2-4904-AE23-BFD50CF84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880DE-1C1A-4EC9-8A2F-A7710DFD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BAA5-2D53-44E6-AA21-87B5791C6BCA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AB90A-FE28-402B-BE62-F9DC0D8D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D17B0-8066-4D39-8A61-4CDB33F2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D29-BA3A-42B4-90A4-9CC3969ED2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855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7F5B-E1BF-46FA-8563-DBADC7F1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D35B6-000B-4A12-82D5-CDC06C554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E2CFB-55AF-4BB1-A6F1-C1556082A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0932B-5261-479A-907F-1B61340F0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2F9E0-87F6-4E96-930B-BB18915C1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67B3A-DA67-474E-BDC1-9527BD46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BAA5-2D53-44E6-AA21-87B5791C6BCA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B4F741-A0E8-4446-A11D-15D071DC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891ED-0F23-4C70-A5B9-9577E487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D29-BA3A-42B4-90A4-9CC3969ED2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609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40F0-9658-4A71-8F66-0B25BB41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DD4E7-CF87-47C1-838C-2FC8B9A2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BAA5-2D53-44E6-AA21-87B5791C6BCA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DD659-9CFD-48AA-BF7E-151FE00B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EB8F8-C444-4618-8967-91301D57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D29-BA3A-42B4-90A4-9CC3969ED2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856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2EE18-2EA2-4F9E-8D37-0E5AA783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BAA5-2D53-44E6-AA21-87B5791C6BCA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288FE-6874-4726-93DC-9704C6A9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98E13-4380-4AC0-9E15-A5032473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D29-BA3A-42B4-90A4-9CC3969ED2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55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4ED94-8443-41E6-9B24-D299F75B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240D2-AE51-48BC-B899-47DABA557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6A2E3-7350-4CEB-80D9-0ECB9949D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E4E10-7916-4DD4-9285-EDDD2305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BAA5-2D53-44E6-AA21-87B5791C6BCA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8EFC5-F12C-4209-8899-DE2E9CFB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8A716-747F-4128-8A94-0835DB06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D29-BA3A-42B4-90A4-9CC3969ED2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729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7093-91D4-4277-9400-04CEAF3E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17EB4-A126-488A-AE1D-9BBBD24BE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AEAA6-C239-4B68-9955-29941C4F7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59B68-AAEA-47A7-BC7E-BD954B66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BAA5-2D53-44E6-AA21-87B5791C6BCA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D6F15-BC0B-4E65-9B51-F783C2FE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51C18-E6B9-4920-BD47-9D5C9C6D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D29-BA3A-42B4-90A4-9CC3969ED2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456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AE240-F41B-48C9-B5CE-0258A32C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3D88B-07FB-4A5E-A3CA-79C0A0DA4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5B455-65CB-43F7-92AB-DFCB54CE9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5BAA5-2D53-44E6-AA21-87B5791C6BCA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6BE26-1F53-4AED-ACBF-A320EFF42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075AC-5D38-44BC-A013-ED56DC2CC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FED29-BA3A-42B4-90A4-9CC3969ED2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0300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8C63-00D2-4729-8098-0DAE1C9C6C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Comments (#)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EB4C8-0357-4F13-B3A4-39846AA9B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25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ED832-7605-48FF-895C-16E1225F6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1098"/>
            <a:ext cx="10515600" cy="5745525"/>
          </a:xfrm>
        </p:spPr>
        <p:txBody>
          <a:bodyPr/>
          <a:lstStyle/>
          <a:p>
            <a:r>
              <a:rPr lang="en-GB" dirty="0"/>
              <a:t>Code </a:t>
            </a:r>
            <a:r>
              <a:rPr lang="en-GB" dirty="0" err="1"/>
              <a:t>wordt</a:t>
            </a:r>
            <a:r>
              <a:rPr lang="en-GB" dirty="0"/>
              <a:t> langer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ingewikkelder</a:t>
            </a:r>
            <a:endParaRPr lang="en-GB" dirty="0"/>
          </a:p>
          <a:p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uitleg</a:t>
            </a:r>
            <a:r>
              <a:rPr lang="en-GB" dirty="0"/>
              <a:t> </a:t>
            </a:r>
            <a:r>
              <a:rPr lang="en-GB" dirty="0" err="1"/>
              <a:t>erbij</a:t>
            </a:r>
            <a:r>
              <a:rPr lang="en-GB" dirty="0"/>
              <a:t>!</a:t>
            </a:r>
          </a:p>
          <a:p>
            <a:pPr lvl="1"/>
            <a:r>
              <a:rPr lang="en-GB" sz="2800" dirty="0" err="1"/>
              <a:t>Alleen</a:t>
            </a:r>
            <a:r>
              <a:rPr lang="en-GB" sz="2800" dirty="0"/>
              <a:t> </a:t>
            </a:r>
            <a:r>
              <a:rPr lang="en-GB" sz="2800" dirty="0" err="1"/>
              <a:t>bij</a:t>
            </a:r>
            <a:r>
              <a:rPr lang="en-GB" sz="2800" dirty="0"/>
              <a:t> </a:t>
            </a:r>
            <a:r>
              <a:rPr lang="en-GB" sz="2800" dirty="0" err="1"/>
              <a:t>niet</a:t>
            </a:r>
            <a:r>
              <a:rPr lang="en-GB" sz="2800" dirty="0"/>
              <a:t> </a:t>
            </a:r>
            <a:r>
              <a:rPr lang="en-GB" sz="2800" dirty="0" err="1"/>
              <a:t>vanzelfsprekende</a:t>
            </a:r>
            <a:r>
              <a:rPr lang="en-GB" sz="2800" dirty="0"/>
              <a:t> code</a:t>
            </a:r>
          </a:p>
          <a:p>
            <a:pPr lvl="1"/>
            <a:r>
              <a:rPr lang="en-GB" sz="2800" dirty="0" err="1"/>
              <a:t>Vooral</a:t>
            </a:r>
            <a:r>
              <a:rPr lang="en-GB" sz="2800" dirty="0"/>
              <a:t> </a:t>
            </a:r>
            <a:r>
              <a:rPr lang="en-GB" sz="2800" dirty="0" err="1"/>
              <a:t>vertellen</a:t>
            </a:r>
            <a:r>
              <a:rPr lang="en-GB" sz="2800" dirty="0"/>
              <a:t> </a:t>
            </a:r>
            <a:r>
              <a:rPr lang="en-GB" sz="2800" dirty="0" err="1"/>
              <a:t>waarom</a:t>
            </a:r>
            <a:r>
              <a:rPr lang="en-GB" sz="2800" dirty="0"/>
              <a:t> de code er is</a:t>
            </a:r>
          </a:p>
          <a:p>
            <a:pPr lvl="1"/>
            <a:r>
              <a:rPr lang="en-GB" sz="2800" dirty="0"/>
              <a:t>Of </a:t>
            </a:r>
            <a:r>
              <a:rPr lang="en-GB" sz="2800" dirty="0" err="1"/>
              <a:t>waarom</a:t>
            </a:r>
            <a:r>
              <a:rPr lang="en-GB" sz="2800" dirty="0"/>
              <a:t> de code er zo </a:t>
            </a:r>
            <a:r>
              <a:rPr lang="en-GB" sz="2800" dirty="0" err="1"/>
              <a:t>uit</a:t>
            </a:r>
            <a:r>
              <a:rPr lang="en-GB" sz="2800" dirty="0"/>
              <a:t> </a:t>
            </a:r>
            <a:r>
              <a:rPr lang="en-GB" sz="2800" dirty="0" err="1"/>
              <a:t>ziet</a:t>
            </a:r>
            <a:r>
              <a:rPr lang="en-GB" sz="2800" dirty="0"/>
              <a:t> (je </a:t>
            </a:r>
            <a:r>
              <a:rPr lang="en-GB" sz="2800" dirty="0" err="1"/>
              <a:t>beweegredenen</a:t>
            </a:r>
            <a:r>
              <a:rPr lang="en-GB" sz="2800" dirty="0"/>
              <a:t>)</a:t>
            </a:r>
          </a:p>
          <a:p>
            <a:pPr lvl="1"/>
            <a:endParaRPr lang="en-GB" sz="2800" dirty="0"/>
          </a:p>
          <a:p>
            <a:r>
              <a:rPr lang="en-GB" dirty="0" err="1"/>
              <a:t>Boek</a:t>
            </a:r>
            <a:r>
              <a:rPr lang="en-GB" dirty="0"/>
              <a:t> </a:t>
            </a:r>
            <a:r>
              <a:rPr lang="en-GB" dirty="0" err="1"/>
              <a:t>lezen</a:t>
            </a:r>
            <a:r>
              <a:rPr lang="en-GB" dirty="0"/>
              <a:t>!</a:t>
            </a:r>
          </a:p>
          <a:p>
            <a:r>
              <a:rPr lang="en-GB" dirty="0"/>
              <a:t>In </a:t>
            </a:r>
            <a:r>
              <a:rPr lang="en-GB" dirty="0" err="1"/>
              <a:t>programma</a:t>
            </a:r>
            <a:r>
              <a:rPr lang="en-GB" dirty="0"/>
              <a:t> </a:t>
            </a:r>
            <a:r>
              <a:rPr lang="en-GB" dirty="0" err="1"/>
              <a:t>altijd</a:t>
            </a:r>
            <a:r>
              <a:rPr lang="en-GB" dirty="0"/>
              <a:t> comments </a:t>
            </a:r>
            <a:r>
              <a:rPr lang="en-GB" dirty="0" err="1"/>
              <a:t>erbij</a:t>
            </a:r>
            <a:r>
              <a:rPr lang="en-GB" dirty="0"/>
              <a:t>,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bijv</a:t>
            </a:r>
            <a:r>
              <a:rPr lang="en-GB" dirty="0"/>
              <a:t>.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variabelen</a:t>
            </a:r>
            <a:r>
              <a:rPr lang="en-GB" dirty="0"/>
              <a:t> (</a:t>
            </a:r>
            <a:r>
              <a:rPr lang="en-GB" dirty="0" err="1"/>
              <a:t>waar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de </a:t>
            </a:r>
            <a:r>
              <a:rPr lang="en-GB" dirty="0" err="1"/>
              <a:t>variabele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?)</a:t>
            </a:r>
          </a:p>
          <a:p>
            <a:r>
              <a:rPr lang="en-GB" dirty="0" err="1"/>
              <a:t>Handig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jezelf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later </a:t>
            </a:r>
            <a:r>
              <a:rPr lang="en-GB" dirty="0" err="1"/>
              <a:t>én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anderen</a:t>
            </a:r>
            <a:r>
              <a:rPr lang="en-GB" dirty="0"/>
              <a:t>!</a:t>
            </a:r>
          </a:p>
          <a:p>
            <a:r>
              <a:rPr lang="en-GB" dirty="0">
                <a:solidFill>
                  <a:srgbClr val="FF0000"/>
                </a:solidFill>
              </a:rPr>
              <a:t>Meestal </a:t>
            </a:r>
            <a:r>
              <a:rPr lang="en-GB" dirty="0" err="1">
                <a:solidFill>
                  <a:srgbClr val="FF0000"/>
                </a:solidFill>
              </a:rPr>
              <a:t>ook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bovenaan</a:t>
            </a:r>
            <a:r>
              <a:rPr lang="en-GB" dirty="0">
                <a:solidFill>
                  <a:srgbClr val="FF0000"/>
                </a:solidFill>
              </a:rPr>
              <a:t> je </a:t>
            </a:r>
            <a:r>
              <a:rPr lang="en-GB" dirty="0" err="1">
                <a:solidFill>
                  <a:srgbClr val="FF0000"/>
                </a:solidFill>
              </a:rPr>
              <a:t>programma</a:t>
            </a:r>
            <a:r>
              <a:rPr lang="en-GB" dirty="0">
                <a:solidFill>
                  <a:srgbClr val="FF0000"/>
                </a:solidFill>
              </a:rPr>
              <a:t> je naam, datum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reden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voor</a:t>
            </a:r>
            <a:r>
              <a:rPr lang="en-GB" dirty="0">
                <a:solidFill>
                  <a:srgbClr val="FF0000"/>
                </a:solidFill>
              </a:rPr>
              <a:t> het </a:t>
            </a:r>
            <a:r>
              <a:rPr lang="en-GB" dirty="0" err="1">
                <a:solidFill>
                  <a:srgbClr val="FF0000"/>
                </a:solidFill>
              </a:rPr>
              <a:t>programma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  <a:p>
            <a:pPr lvl="1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4718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ED832-7605-48FF-895C-16E1225F6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1099"/>
            <a:ext cx="10515600" cy="5405864"/>
          </a:xfrm>
        </p:spPr>
        <p:txBody>
          <a:bodyPr/>
          <a:lstStyle/>
          <a:p>
            <a:r>
              <a:rPr lang="en-GB" dirty="0"/>
              <a:t>Code </a:t>
            </a:r>
            <a:r>
              <a:rPr lang="en-GB" dirty="0" err="1"/>
              <a:t>wordt</a:t>
            </a:r>
            <a:r>
              <a:rPr lang="en-GB" dirty="0"/>
              <a:t> langer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ingewikkelder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4537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ED832-7605-48FF-895C-16E1225F6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1099"/>
            <a:ext cx="10515600" cy="5405864"/>
          </a:xfrm>
        </p:spPr>
        <p:txBody>
          <a:bodyPr/>
          <a:lstStyle/>
          <a:p>
            <a:r>
              <a:rPr lang="en-GB" dirty="0"/>
              <a:t>Code </a:t>
            </a:r>
            <a:r>
              <a:rPr lang="en-GB" dirty="0" err="1"/>
              <a:t>wordt</a:t>
            </a:r>
            <a:r>
              <a:rPr lang="en-GB" dirty="0"/>
              <a:t> langer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ingewikkelder</a:t>
            </a:r>
            <a:endParaRPr lang="en-GB" dirty="0"/>
          </a:p>
          <a:p>
            <a:r>
              <a:rPr lang="en-GB" sz="3600" dirty="0" err="1">
                <a:solidFill>
                  <a:srgbClr val="FF0000"/>
                </a:solidFill>
              </a:rPr>
              <a:t>Dus</a:t>
            </a:r>
            <a:r>
              <a:rPr lang="en-GB" sz="3600" dirty="0">
                <a:solidFill>
                  <a:srgbClr val="FF0000"/>
                </a:solidFill>
              </a:rPr>
              <a:t> </a:t>
            </a:r>
            <a:r>
              <a:rPr lang="en-GB" sz="3600" dirty="0" err="1">
                <a:solidFill>
                  <a:srgbClr val="FF0000"/>
                </a:solidFill>
              </a:rPr>
              <a:t>uitleg</a:t>
            </a:r>
            <a:r>
              <a:rPr lang="en-GB" sz="3600" dirty="0">
                <a:solidFill>
                  <a:srgbClr val="FF0000"/>
                </a:solidFill>
              </a:rPr>
              <a:t> </a:t>
            </a:r>
            <a:r>
              <a:rPr lang="en-GB" sz="3600" dirty="0" err="1">
                <a:solidFill>
                  <a:srgbClr val="FF0000"/>
                </a:solidFill>
              </a:rPr>
              <a:t>erbij</a:t>
            </a:r>
            <a:r>
              <a:rPr lang="en-GB" sz="3600" dirty="0">
                <a:solidFill>
                  <a:srgbClr val="FF0000"/>
                </a:solidFill>
              </a:rPr>
              <a:t>!</a:t>
            </a:r>
            <a:endParaRPr lang="en-NL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7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ED832-7605-48FF-895C-16E1225F6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1099"/>
            <a:ext cx="10515600" cy="5405864"/>
          </a:xfrm>
        </p:spPr>
        <p:txBody>
          <a:bodyPr/>
          <a:lstStyle/>
          <a:p>
            <a:r>
              <a:rPr lang="en-GB" dirty="0"/>
              <a:t>Code </a:t>
            </a:r>
            <a:r>
              <a:rPr lang="en-GB" dirty="0" err="1"/>
              <a:t>wordt</a:t>
            </a:r>
            <a:r>
              <a:rPr lang="en-GB" dirty="0"/>
              <a:t> langer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ingewikkelder</a:t>
            </a:r>
            <a:endParaRPr lang="en-GB" dirty="0"/>
          </a:p>
          <a:p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uitleg</a:t>
            </a:r>
            <a:r>
              <a:rPr lang="en-GB" dirty="0"/>
              <a:t> </a:t>
            </a:r>
            <a:r>
              <a:rPr lang="en-GB" dirty="0" err="1"/>
              <a:t>erbij</a:t>
            </a:r>
            <a:r>
              <a:rPr lang="en-GB" dirty="0"/>
              <a:t>!</a:t>
            </a:r>
          </a:p>
          <a:p>
            <a:pPr lvl="1"/>
            <a:r>
              <a:rPr lang="en-GB" sz="2800" dirty="0" err="1">
                <a:solidFill>
                  <a:srgbClr val="FF0000"/>
                </a:solidFill>
              </a:rPr>
              <a:t>Alleen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err="1">
                <a:solidFill>
                  <a:srgbClr val="FF0000"/>
                </a:solidFill>
              </a:rPr>
              <a:t>bij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err="1">
                <a:solidFill>
                  <a:srgbClr val="FF0000"/>
                </a:solidFill>
              </a:rPr>
              <a:t>niet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err="1">
                <a:solidFill>
                  <a:srgbClr val="FF0000"/>
                </a:solidFill>
              </a:rPr>
              <a:t>vanzelfsprekende</a:t>
            </a:r>
            <a:r>
              <a:rPr lang="en-GB" sz="2800" dirty="0">
                <a:solidFill>
                  <a:srgbClr val="FF0000"/>
                </a:solidFill>
              </a:rPr>
              <a:t> code</a:t>
            </a:r>
            <a:endParaRPr lang="en-N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02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ED832-7605-48FF-895C-16E1225F6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1099"/>
            <a:ext cx="10515600" cy="5405864"/>
          </a:xfrm>
        </p:spPr>
        <p:txBody>
          <a:bodyPr/>
          <a:lstStyle/>
          <a:p>
            <a:r>
              <a:rPr lang="en-GB" dirty="0"/>
              <a:t>Code </a:t>
            </a:r>
            <a:r>
              <a:rPr lang="en-GB" dirty="0" err="1"/>
              <a:t>wordt</a:t>
            </a:r>
            <a:r>
              <a:rPr lang="en-GB" dirty="0"/>
              <a:t> langer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ingewikkelder</a:t>
            </a:r>
            <a:endParaRPr lang="en-GB" dirty="0"/>
          </a:p>
          <a:p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uitleg</a:t>
            </a:r>
            <a:r>
              <a:rPr lang="en-GB" dirty="0"/>
              <a:t> </a:t>
            </a:r>
            <a:r>
              <a:rPr lang="en-GB" dirty="0" err="1"/>
              <a:t>erbij</a:t>
            </a:r>
            <a:r>
              <a:rPr lang="en-GB" dirty="0"/>
              <a:t>!</a:t>
            </a:r>
          </a:p>
          <a:p>
            <a:pPr lvl="1"/>
            <a:r>
              <a:rPr lang="en-GB" sz="2800" dirty="0" err="1">
                <a:solidFill>
                  <a:srgbClr val="FF0000"/>
                </a:solidFill>
              </a:rPr>
              <a:t>Alleen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err="1">
                <a:solidFill>
                  <a:srgbClr val="FF0000"/>
                </a:solidFill>
              </a:rPr>
              <a:t>bij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err="1">
                <a:solidFill>
                  <a:srgbClr val="FF0000"/>
                </a:solidFill>
              </a:rPr>
              <a:t>niet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err="1">
                <a:solidFill>
                  <a:srgbClr val="FF0000"/>
                </a:solidFill>
              </a:rPr>
              <a:t>vanzelfsprekende</a:t>
            </a:r>
            <a:r>
              <a:rPr lang="en-GB" sz="2800" dirty="0">
                <a:solidFill>
                  <a:srgbClr val="FF0000"/>
                </a:solidFill>
              </a:rPr>
              <a:t> code</a:t>
            </a:r>
          </a:p>
          <a:p>
            <a:pPr lvl="1"/>
            <a:r>
              <a:rPr lang="en-GB" sz="2800" dirty="0" err="1">
                <a:solidFill>
                  <a:srgbClr val="FF0000"/>
                </a:solidFill>
              </a:rPr>
              <a:t>Vooral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err="1">
                <a:solidFill>
                  <a:srgbClr val="FF0000"/>
                </a:solidFill>
              </a:rPr>
              <a:t>vertellen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err="1">
                <a:solidFill>
                  <a:srgbClr val="FF0000"/>
                </a:solidFill>
              </a:rPr>
              <a:t>waarom</a:t>
            </a:r>
            <a:r>
              <a:rPr lang="en-GB" sz="2800" dirty="0">
                <a:solidFill>
                  <a:srgbClr val="FF0000"/>
                </a:solidFill>
              </a:rPr>
              <a:t> de code er is</a:t>
            </a:r>
          </a:p>
          <a:p>
            <a:pPr lvl="1"/>
            <a:endParaRPr lang="en-N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8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ED832-7605-48FF-895C-16E1225F6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1099"/>
            <a:ext cx="10515600" cy="5405864"/>
          </a:xfrm>
        </p:spPr>
        <p:txBody>
          <a:bodyPr/>
          <a:lstStyle/>
          <a:p>
            <a:r>
              <a:rPr lang="en-GB" dirty="0"/>
              <a:t>Code </a:t>
            </a:r>
            <a:r>
              <a:rPr lang="en-GB" dirty="0" err="1"/>
              <a:t>wordt</a:t>
            </a:r>
            <a:r>
              <a:rPr lang="en-GB" dirty="0"/>
              <a:t> langer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ingewikkelder</a:t>
            </a:r>
            <a:endParaRPr lang="en-GB" dirty="0"/>
          </a:p>
          <a:p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uitleg</a:t>
            </a:r>
            <a:r>
              <a:rPr lang="en-GB" dirty="0"/>
              <a:t> </a:t>
            </a:r>
            <a:r>
              <a:rPr lang="en-GB" dirty="0" err="1"/>
              <a:t>erbij</a:t>
            </a:r>
            <a:r>
              <a:rPr lang="en-GB" dirty="0"/>
              <a:t>!</a:t>
            </a:r>
          </a:p>
          <a:p>
            <a:pPr lvl="1"/>
            <a:r>
              <a:rPr lang="en-GB" sz="2800" dirty="0" err="1">
                <a:solidFill>
                  <a:srgbClr val="FF0000"/>
                </a:solidFill>
              </a:rPr>
              <a:t>Alleen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err="1">
                <a:solidFill>
                  <a:srgbClr val="FF0000"/>
                </a:solidFill>
              </a:rPr>
              <a:t>bij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err="1">
                <a:solidFill>
                  <a:srgbClr val="FF0000"/>
                </a:solidFill>
              </a:rPr>
              <a:t>niet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err="1">
                <a:solidFill>
                  <a:srgbClr val="FF0000"/>
                </a:solidFill>
              </a:rPr>
              <a:t>vanzelfsprekende</a:t>
            </a:r>
            <a:r>
              <a:rPr lang="en-GB" sz="2800" dirty="0">
                <a:solidFill>
                  <a:srgbClr val="FF0000"/>
                </a:solidFill>
              </a:rPr>
              <a:t> code</a:t>
            </a:r>
          </a:p>
          <a:p>
            <a:pPr lvl="1"/>
            <a:r>
              <a:rPr lang="en-GB" sz="2800" dirty="0" err="1">
                <a:solidFill>
                  <a:srgbClr val="FF0000"/>
                </a:solidFill>
              </a:rPr>
              <a:t>Vooral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err="1">
                <a:solidFill>
                  <a:srgbClr val="FF0000"/>
                </a:solidFill>
              </a:rPr>
              <a:t>vertellen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err="1">
                <a:solidFill>
                  <a:srgbClr val="FF0000"/>
                </a:solidFill>
              </a:rPr>
              <a:t>waarom</a:t>
            </a:r>
            <a:r>
              <a:rPr lang="en-GB" sz="2800" dirty="0">
                <a:solidFill>
                  <a:srgbClr val="FF0000"/>
                </a:solidFill>
              </a:rPr>
              <a:t> de code er is</a:t>
            </a:r>
          </a:p>
          <a:p>
            <a:pPr lvl="1"/>
            <a:r>
              <a:rPr lang="en-GB" sz="2800" dirty="0">
                <a:solidFill>
                  <a:srgbClr val="FF0000"/>
                </a:solidFill>
              </a:rPr>
              <a:t>Of </a:t>
            </a:r>
            <a:r>
              <a:rPr lang="en-GB" sz="2800" dirty="0" err="1">
                <a:solidFill>
                  <a:srgbClr val="FF0000"/>
                </a:solidFill>
              </a:rPr>
              <a:t>waarom</a:t>
            </a:r>
            <a:r>
              <a:rPr lang="en-GB" sz="2800" dirty="0">
                <a:solidFill>
                  <a:srgbClr val="FF0000"/>
                </a:solidFill>
              </a:rPr>
              <a:t> de code er zo </a:t>
            </a:r>
            <a:r>
              <a:rPr lang="en-GB" sz="2800" dirty="0" err="1">
                <a:solidFill>
                  <a:srgbClr val="FF0000"/>
                </a:solidFill>
              </a:rPr>
              <a:t>uit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err="1">
                <a:solidFill>
                  <a:srgbClr val="FF0000"/>
                </a:solidFill>
              </a:rPr>
              <a:t>ziet</a:t>
            </a:r>
            <a:r>
              <a:rPr lang="en-GB" sz="2800" dirty="0">
                <a:solidFill>
                  <a:srgbClr val="FF0000"/>
                </a:solidFill>
              </a:rPr>
              <a:t> (je </a:t>
            </a:r>
            <a:r>
              <a:rPr lang="en-GB" sz="2800" dirty="0" err="1">
                <a:solidFill>
                  <a:srgbClr val="FF0000"/>
                </a:solidFill>
              </a:rPr>
              <a:t>beweegredenen</a:t>
            </a:r>
            <a:r>
              <a:rPr lang="en-GB" sz="2800" dirty="0">
                <a:solidFill>
                  <a:srgbClr val="FF0000"/>
                </a:solidFill>
              </a:rPr>
              <a:t>)</a:t>
            </a:r>
          </a:p>
          <a:p>
            <a:pPr lvl="1"/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57423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ED832-7605-48FF-895C-16E1225F6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1099"/>
            <a:ext cx="10515600" cy="5405864"/>
          </a:xfrm>
        </p:spPr>
        <p:txBody>
          <a:bodyPr/>
          <a:lstStyle/>
          <a:p>
            <a:r>
              <a:rPr lang="en-GB" dirty="0"/>
              <a:t>Code </a:t>
            </a:r>
            <a:r>
              <a:rPr lang="en-GB" dirty="0" err="1"/>
              <a:t>wordt</a:t>
            </a:r>
            <a:r>
              <a:rPr lang="en-GB" dirty="0"/>
              <a:t> langer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ingewikkelder</a:t>
            </a:r>
            <a:endParaRPr lang="en-GB" dirty="0"/>
          </a:p>
          <a:p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uitleg</a:t>
            </a:r>
            <a:r>
              <a:rPr lang="en-GB" dirty="0"/>
              <a:t> </a:t>
            </a:r>
            <a:r>
              <a:rPr lang="en-GB" dirty="0" err="1"/>
              <a:t>erbij</a:t>
            </a:r>
            <a:r>
              <a:rPr lang="en-GB" dirty="0"/>
              <a:t>!</a:t>
            </a:r>
          </a:p>
          <a:p>
            <a:pPr lvl="1"/>
            <a:r>
              <a:rPr lang="en-GB" sz="2800" dirty="0" err="1"/>
              <a:t>Alleen</a:t>
            </a:r>
            <a:r>
              <a:rPr lang="en-GB" sz="2800" dirty="0"/>
              <a:t> </a:t>
            </a:r>
            <a:r>
              <a:rPr lang="en-GB" sz="2800" dirty="0" err="1"/>
              <a:t>bij</a:t>
            </a:r>
            <a:r>
              <a:rPr lang="en-GB" sz="2800" dirty="0"/>
              <a:t> </a:t>
            </a:r>
            <a:r>
              <a:rPr lang="en-GB" sz="2800" dirty="0" err="1"/>
              <a:t>niet</a:t>
            </a:r>
            <a:r>
              <a:rPr lang="en-GB" sz="2800" dirty="0"/>
              <a:t> </a:t>
            </a:r>
            <a:r>
              <a:rPr lang="en-GB" sz="2800" dirty="0" err="1"/>
              <a:t>vanzelfsprekende</a:t>
            </a:r>
            <a:r>
              <a:rPr lang="en-GB" sz="2800" dirty="0"/>
              <a:t> code</a:t>
            </a:r>
          </a:p>
          <a:p>
            <a:pPr lvl="1"/>
            <a:r>
              <a:rPr lang="en-GB" sz="2800" dirty="0" err="1"/>
              <a:t>Vooral</a:t>
            </a:r>
            <a:r>
              <a:rPr lang="en-GB" sz="2800" dirty="0"/>
              <a:t> </a:t>
            </a:r>
            <a:r>
              <a:rPr lang="en-GB" sz="2800" dirty="0" err="1"/>
              <a:t>vertellen</a:t>
            </a:r>
            <a:r>
              <a:rPr lang="en-GB" sz="2800" dirty="0"/>
              <a:t> </a:t>
            </a:r>
            <a:r>
              <a:rPr lang="en-GB" sz="2800" dirty="0" err="1"/>
              <a:t>waarom</a:t>
            </a:r>
            <a:r>
              <a:rPr lang="en-GB" sz="2800" dirty="0"/>
              <a:t> de code er is</a:t>
            </a:r>
          </a:p>
          <a:p>
            <a:pPr lvl="1"/>
            <a:r>
              <a:rPr lang="en-GB" sz="2800" dirty="0"/>
              <a:t>Of </a:t>
            </a:r>
            <a:r>
              <a:rPr lang="en-GB" sz="2800" dirty="0" err="1"/>
              <a:t>waarom</a:t>
            </a:r>
            <a:r>
              <a:rPr lang="en-GB" sz="2800" dirty="0"/>
              <a:t> de code er zo </a:t>
            </a:r>
            <a:r>
              <a:rPr lang="en-GB" sz="2800" dirty="0" err="1"/>
              <a:t>uit</a:t>
            </a:r>
            <a:r>
              <a:rPr lang="en-GB" sz="2800" dirty="0"/>
              <a:t> </a:t>
            </a:r>
            <a:r>
              <a:rPr lang="en-GB" sz="2800" dirty="0" err="1"/>
              <a:t>ziet</a:t>
            </a:r>
            <a:r>
              <a:rPr lang="en-GB" sz="2800" dirty="0"/>
              <a:t> (je </a:t>
            </a:r>
            <a:r>
              <a:rPr lang="en-GB" sz="2800" dirty="0" err="1"/>
              <a:t>beweegredenen</a:t>
            </a:r>
            <a:r>
              <a:rPr lang="en-GB" sz="2800" dirty="0"/>
              <a:t>)</a:t>
            </a:r>
          </a:p>
          <a:p>
            <a:pPr lvl="1"/>
            <a:endParaRPr lang="en-GB" sz="2800" dirty="0"/>
          </a:p>
          <a:p>
            <a:r>
              <a:rPr lang="en-GB" sz="3600" dirty="0" err="1">
                <a:solidFill>
                  <a:srgbClr val="FF0000"/>
                </a:solidFill>
              </a:rPr>
              <a:t>Boek</a:t>
            </a:r>
            <a:r>
              <a:rPr lang="en-GB" sz="3600" dirty="0">
                <a:solidFill>
                  <a:srgbClr val="FF0000"/>
                </a:solidFill>
              </a:rPr>
              <a:t> </a:t>
            </a:r>
            <a:r>
              <a:rPr lang="en-GB" sz="3600" dirty="0" err="1">
                <a:solidFill>
                  <a:srgbClr val="FF0000"/>
                </a:solidFill>
              </a:rPr>
              <a:t>lezen</a:t>
            </a:r>
            <a:r>
              <a:rPr lang="en-GB" sz="3600" dirty="0">
                <a:solidFill>
                  <a:srgbClr val="FF0000"/>
                </a:solidFill>
              </a:rPr>
              <a:t>!</a:t>
            </a:r>
          </a:p>
          <a:p>
            <a:pPr lvl="1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2288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ED832-7605-48FF-895C-16E1225F6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1098"/>
            <a:ext cx="10515600" cy="5745525"/>
          </a:xfrm>
        </p:spPr>
        <p:txBody>
          <a:bodyPr/>
          <a:lstStyle/>
          <a:p>
            <a:r>
              <a:rPr lang="en-GB" dirty="0"/>
              <a:t>Code </a:t>
            </a:r>
            <a:r>
              <a:rPr lang="en-GB" dirty="0" err="1"/>
              <a:t>wordt</a:t>
            </a:r>
            <a:r>
              <a:rPr lang="en-GB" dirty="0"/>
              <a:t> langer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ingewikkelder</a:t>
            </a:r>
            <a:endParaRPr lang="en-GB" dirty="0"/>
          </a:p>
          <a:p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uitleg</a:t>
            </a:r>
            <a:r>
              <a:rPr lang="en-GB" dirty="0"/>
              <a:t> </a:t>
            </a:r>
            <a:r>
              <a:rPr lang="en-GB" dirty="0" err="1"/>
              <a:t>erbij</a:t>
            </a:r>
            <a:r>
              <a:rPr lang="en-GB" dirty="0"/>
              <a:t>!</a:t>
            </a:r>
          </a:p>
          <a:p>
            <a:pPr lvl="1"/>
            <a:r>
              <a:rPr lang="en-GB" sz="2800" dirty="0" err="1"/>
              <a:t>Alleen</a:t>
            </a:r>
            <a:r>
              <a:rPr lang="en-GB" sz="2800" dirty="0"/>
              <a:t> </a:t>
            </a:r>
            <a:r>
              <a:rPr lang="en-GB" sz="2800" dirty="0" err="1"/>
              <a:t>bij</a:t>
            </a:r>
            <a:r>
              <a:rPr lang="en-GB" sz="2800" dirty="0"/>
              <a:t> </a:t>
            </a:r>
            <a:r>
              <a:rPr lang="en-GB" sz="2800" dirty="0" err="1"/>
              <a:t>niet</a:t>
            </a:r>
            <a:r>
              <a:rPr lang="en-GB" sz="2800" dirty="0"/>
              <a:t> </a:t>
            </a:r>
            <a:r>
              <a:rPr lang="en-GB" sz="2800" dirty="0" err="1"/>
              <a:t>vanzelfsprekende</a:t>
            </a:r>
            <a:r>
              <a:rPr lang="en-GB" sz="2800" dirty="0"/>
              <a:t> code</a:t>
            </a:r>
          </a:p>
          <a:p>
            <a:pPr lvl="1"/>
            <a:r>
              <a:rPr lang="en-GB" sz="2800" dirty="0" err="1"/>
              <a:t>Vooral</a:t>
            </a:r>
            <a:r>
              <a:rPr lang="en-GB" sz="2800" dirty="0"/>
              <a:t> </a:t>
            </a:r>
            <a:r>
              <a:rPr lang="en-GB" sz="2800" dirty="0" err="1"/>
              <a:t>vertellen</a:t>
            </a:r>
            <a:r>
              <a:rPr lang="en-GB" sz="2800" dirty="0"/>
              <a:t> </a:t>
            </a:r>
            <a:r>
              <a:rPr lang="en-GB" sz="2800" dirty="0" err="1"/>
              <a:t>waarom</a:t>
            </a:r>
            <a:r>
              <a:rPr lang="en-GB" sz="2800" dirty="0"/>
              <a:t> de code er is</a:t>
            </a:r>
          </a:p>
          <a:p>
            <a:pPr lvl="1"/>
            <a:r>
              <a:rPr lang="en-GB" sz="2800" dirty="0"/>
              <a:t>Of </a:t>
            </a:r>
            <a:r>
              <a:rPr lang="en-GB" sz="2800" dirty="0" err="1"/>
              <a:t>waarom</a:t>
            </a:r>
            <a:r>
              <a:rPr lang="en-GB" sz="2800" dirty="0"/>
              <a:t> de code er zo </a:t>
            </a:r>
            <a:r>
              <a:rPr lang="en-GB" sz="2800" dirty="0" err="1"/>
              <a:t>uit</a:t>
            </a:r>
            <a:r>
              <a:rPr lang="en-GB" sz="2800" dirty="0"/>
              <a:t> </a:t>
            </a:r>
            <a:r>
              <a:rPr lang="en-GB" sz="2800" dirty="0" err="1"/>
              <a:t>ziet</a:t>
            </a:r>
            <a:r>
              <a:rPr lang="en-GB" sz="2800" dirty="0"/>
              <a:t> (je </a:t>
            </a:r>
            <a:r>
              <a:rPr lang="en-GB" sz="2800" dirty="0" err="1"/>
              <a:t>beweegredenen</a:t>
            </a:r>
            <a:r>
              <a:rPr lang="en-GB" sz="2800" dirty="0"/>
              <a:t>)</a:t>
            </a:r>
          </a:p>
          <a:p>
            <a:pPr lvl="1"/>
            <a:endParaRPr lang="en-GB" sz="2800" dirty="0"/>
          </a:p>
          <a:p>
            <a:r>
              <a:rPr lang="en-GB" dirty="0" err="1"/>
              <a:t>Boek</a:t>
            </a:r>
            <a:r>
              <a:rPr lang="en-GB" dirty="0"/>
              <a:t> </a:t>
            </a:r>
            <a:r>
              <a:rPr lang="en-GB" dirty="0" err="1"/>
              <a:t>lezen</a:t>
            </a:r>
            <a:r>
              <a:rPr lang="en-GB" dirty="0"/>
              <a:t>!</a:t>
            </a:r>
          </a:p>
          <a:p>
            <a:r>
              <a:rPr lang="en-GB" dirty="0">
                <a:solidFill>
                  <a:srgbClr val="FF0000"/>
                </a:solidFill>
              </a:rPr>
              <a:t>In </a:t>
            </a:r>
            <a:r>
              <a:rPr lang="en-GB" dirty="0" err="1">
                <a:solidFill>
                  <a:srgbClr val="FF0000"/>
                </a:solidFill>
              </a:rPr>
              <a:t>programma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altijd</a:t>
            </a:r>
            <a:r>
              <a:rPr lang="en-GB" dirty="0">
                <a:solidFill>
                  <a:srgbClr val="FF0000"/>
                </a:solidFill>
              </a:rPr>
              <a:t> comments </a:t>
            </a:r>
            <a:r>
              <a:rPr lang="en-GB" dirty="0" err="1">
                <a:solidFill>
                  <a:srgbClr val="FF0000"/>
                </a:solidFill>
              </a:rPr>
              <a:t>erbij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ook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bijv</a:t>
            </a:r>
            <a:r>
              <a:rPr lang="en-GB" dirty="0">
                <a:solidFill>
                  <a:srgbClr val="FF0000"/>
                </a:solidFill>
              </a:rPr>
              <a:t>. </a:t>
            </a:r>
            <a:r>
              <a:rPr lang="en-GB" dirty="0" err="1">
                <a:solidFill>
                  <a:srgbClr val="FF0000"/>
                </a:solidFill>
              </a:rPr>
              <a:t>bij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variabelen</a:t>
            </a:r>
            <a:r>
              <a:rPr lang="en-GB" dirty="0">
                <a:solidFill>
                  <a:srgbClr val="FF0000"/>
                </a:solidFill>
              </a:rPr>
              <a:t> (</a:t>
            </a:r>
            <a:r>
              <a:rPr lang="en-GB" dirty="0" err="1">
                <a:solidFill>
                  <a:srgbClr val="FF0000"/>
                </a:solidFill>
              </a:rPr>
              <a:t>waar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staat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variabele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voor</a:t>
            </a:r>
            <a:r>
              <a:rPr lang="en-GB" dirty="0">
                <a:solidFill>
                  <a:srgbClr val="FF0000"/>
                </a:solidFill>
              </a:rPr>
              <a:t>?)</a:t>
            </a:r>
          </a:p>
          <a:p>
            <a:pPr lvl="1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1405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ED832-7605-48FF-895C-16E1225F6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1098"/>
            <a:ext cx="10515600" cy="5745525"/>
          </a:xfrm>
        </p:spPr>
        <p:txBody>
          <a:bodyPr/>
          <a:lstStyle/>
          <a:p>
            <a:r>
              <a:rPr lang="en-GB" dirty="0"/>
              <a:t>Code </a:t>
            </a:r>
            <a:r>
              <a:rPr lang="en-GB" dirty="0" err="1"/>
              <a:t>wordt</a:t>
            </a:r>
            <a:r>
              <a:rPr lang="en-GB" dirty="0"/>
              <a:t> langer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ingewikkelder</a:t>
            </a:r>
            <a:endParaRPr lang="en-GB" dirty="0"/>
          </a:p>
          <a:p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uitleg</a:t>
            </a:r>
            <a:r>
              <a:rPr lang="en-GB" dirty="0"/>
              <a:t> </a:t>
            </a:r>
            <a:r>
              <a:rPr lang="en-GB" dirty="0" err="1"/>
              <a:t>erbij</a:t>
            </a:r>
            <a:r>
              <a:rPr lang="en-GB" dirty="0"/>
              <a:t>!</a:t>
            </a:r>
          </a:p>
          <a:p>
            <a:pPr lvl="1"/>
            <a:r>
              <a:rPr lang="en-GB" sz="2800" dirty="0" err="1"/>
              <a:t>Alleen</a:t>
            </a:r>
            <a:r>
              <a:rPr lang="en-GB" sz="2800" dirty="0"/>
              <a:t> </a:t>
            </a:r>
            <a:r>
              <a:rPr lang="en-GB" sz="2800" dirty="0" err="1"/>
              <a:t>bij</a:t>
            </a:r>
            <a:r>
              <a:rPr lang="en-GB" sz="2800" dirty="0"/>
              <a:t> </a:t>
            </a:r>
            <a:r>
              <a:rPr lang="en-GB" sz="2800" dirty="0" err="1"/>
              <a:t>niet</a:t>
            </a:r>
            <a:r>
              <a:rPr lang="en-GB" sz="2800" dirty="0"/>
              <a:t> </a:t>
            </a:r>
            <a:r>
              <a:rPr lang="en-GB" sz="2800" dirty="0" err="1"/>
              <a:t>vanzelfsprekende</a:t>
            </a:r>
            <a:r>
              <a:rPr lang="en-GB" sz="2800" dirty="0"/>
              <a:t> code</a:t>
            </a:r>
          </a:p>
          <a:p>
            <a:pPr lvl="1"/>
            <a:r>
              <a:rPr lang="en-GB" sz="2800" dirty="0" err="1"/>
              <a:t>Vooral</a:t>
            </a:r>
            <a:r>
              <a:rPr lang="en-GB" sz="2800" dirty="0"/>
              <a:t> </a:t>
            </a:r>
            <a:r>
              <a:rPr lang="en-GB" sz="2800" dirty="0" err="1"/>
              <a:t>vertellen</a:t>
            </a:r>
            <a:r>
              <a:rPr lang="en-GB" sz="2800" dirty="0"/>
              <a:t> </a:t>
            </a:r>
            <a:r>
              <a:rPr lang="en-GB" sz="2800" dirty="0" err="1"/>
              <a:t>waarom</a:t>
            </a:r>
            <a:r>
              <a:rPr lang="en-GB" sz="2800" dirty="0"/>
              <a:t> de code er is</a:t>
            </a:r>
          </a:p>
          <a:p>
            <a:pPr lvl="1"/>
            <a:r>
              <a:rPr lang="en-GB" sz="2800" dirty="0"/>
              <a:t>Of </a:t>
            </a:r>
            <a:r>
              <a:rPr lang="en-GB" sz="2800" dirty="0" err="1"/>
              <a:t>waarom</a:t>
            </a:r>
            <a:r>
              <a:rPr lang="en-GB" sz="2800" dirty="0"/>
              <a:t> de code er zo </a:t>
            </a:r>
            <a:r>
              <a:rPr lang="en-GB" sz="2800" dirty="0" err="1"/>
              <a:t>uit</a:t>
            </a:r>
            <a:r>
              <a:rPr lang="en-GB" sz="2800" dirty="0"/>
              <a:t> </a:t>
            </a:r>
            <a:r>
              <a:rPr lang="en-GB" sz="2800" dirty="0" err="1"/>
              <a:t>ziet</a:t>
            </a:r>
            <a:r>
              <a:rPr lang="en-GB" sz="2800" dirty="0"/>
              <a:t> (je </a:t>
            </a:r>
            <a:r>
              <a:rPr lang="en-GB" sz="2800" dirty="0" err="1"/>
              <a:t>beweegredenen</a:t>
            </a:r>
            <a:r>
              <a:rPr lang="en-GB" sz="2800" dirty="0"/>
              <a:t>)</a:t>
            </a:r>
          </a:p>
          <a:p>
            <a:pPr lvl="1"/>
            <a:endParaRPr lang="en-GB" sz="2800" dirty="0"/>
          </a:p>
          <a:p>
            <a:r>
              <a:rPr lang="en-GB" dirty="0" err="1"/>
              <a:t>Boek</a:t>
            </a:r>
            <a:r>
              <a:rPr lang="en-GB" dirty="0"/>
              <a:t> </a:t>
            </a:r>
            <a:r>
              <a:rPr lang="en-GB" dirty="0" err="1"/>
              <a:t>lezen</a:t>
            </a:r>
            <a:r>
              <a:rPr lang="en-GB" dirty="0"/>
              <a:t>!</a:t>
            </a:r>
          </a:p>
          <a:p>
            <a:r>
              <a:rPr lang="en-GB" dirty="0"/>
              <a:t>In </a:t>
            </a:r>
            <a:r>
              <a:rPr lang="en-GB" dirty="0" err="1"/>
              <a:t>programma</a:t>
            </a:r>
            <a:r>
              <a:rPr lang="en-GB" dirty="0"/>
              <a:t> </a:t>
            </a:r>
            <a:r>
              <a:rPr lang="en-GB" dirty="0" err="1"/>
              <a:t>altijd</a:t>
            </a:r>
            <a:r>
              <a:rPr lang="en-GB" dirty="0"/>
              <a:t> comments </a:t>
            </a:r>
            <a:r>
              <a:rPr lang="en-GB" dirty="0" err="1"/>
              <a:t>erbij</a:t>
            </a:r>
            <a:r>
              <a:rPr lang="en-GB" dirty="0"/>
              <a:t>,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bijv</a:t>
            </a:r>
            <a:r>
              <a:rPr lang="en-GB" dirty="0"/>
              <a:t>.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variabelen</a:t>
            </a:r>
            <a:r>
              <a:rPr lang="en-GB" dirty="0"/>
              <a:t> (</a:t>
            </a:r>
            <a:r>
              <a:rPr lang="en-GB" dirty="0" err="1"/>
              <a:t>waar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de </a:t>
            </a:r>
            <a:r>
              <a:rPr lang="en-GB" dirty="0" err="1"/>
              <a:t>variabele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?)</a:t>
            </a:r>
          </a:p>
          <a:p>
            <a:r>
              <a:rPr lang="en-GB" dirty="0" err="1">
                <a:solidFill>
                  <a:srgbClr val="FF0000"/>
                </a:solidFill>
              </a:rPr>
              <a:t>Handig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voor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jezelf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voor</a:t>
            </a:r>
            <a:r>
              <a:rPr lang="en-GB" dirty="0">
                <a:solidFill>
                  <a:srgbClr val="FF0000"/>
                </a:solidFill>
              </a:rPr>
              <a:t> later </a:t>
            </a:r>
            <a:r>
              <a:rPr lang="en-GB" dirty="0" err="1">
                <a:solidFill>
                  <a:srgbClr val="FF0000"/>
                </a:solidFill>
              </a:rPr>
              <a:t>én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voor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anderen</a:t>
            </a:r>
            <a:r>
              <a:rPr lang="en-GB" dirty="0">
                <a:solidFill>
                  <a:srgbClr val="FF0000"/>
                </a:solidFill>
              </a:rPr>
              <a:t>!</a:t>
            </a:r>
          </a:p>
          <a:p>
            <a:pPr lvl="1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358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315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Comments (#)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Comments (#)</dc:title>
  <dc:creator>Michiel</dc:creator>
  <cp:lastModifiedBy>Michiel</cp:lastModifiedBy>
  <cp:revision>1</cp:revision>
  <dcterms:created xsi:type="dcterms:W3CDTF">2021-09-01T12:52:01Z</dcterms:created>
  <dcterms:modified xsi:type="dcterms:W3CDTF">2021-09-01T13:00:59Z</dcterms:modified>
</cp:coreProperties>
</file>