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86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20BFF-5316-494C-9AEF-41822BAAD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E872CA-0663-48F4-A6AB-0B1907DF9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38E53-13AA-49DD-A81D-5DA4659F5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277E-76BE-473B-AD86-357B5D0E55F4}" type="datetimeFigureOut">
              <a:rPr lang="en-NL" smtClean="0"/>
              <a:t>01/09/2021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89DC4-DC70-4D81-8C75-886F3629D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A87EA-14EC-4D8F-BF24-895C566EF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2793-F180-476B-ABFB-BA6FCB85E5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3803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93C1C-CC3F-4D93-AE44-3EE16157E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3A3799-2E3B-43E9-AD20-F5F9A4D06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57745-3FC6-4048-8432-6591277AB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277E-76BE-473B-AD86-357B5D0E55F4}" type="datetimeFigureOut">
              <a:rPr lang="en-NL" smtClean="0"/>
              <a:t>01/09/2021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0D0FA-9540-441B-83A7-D6685D1C6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CA4F9-D39F-4F6C-A2A2-A80F211DF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2793-F180-476B-ABFB-BA6FCB85E5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04867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4899F9-F582-4E57-A276-DC74E38E9E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8F9F00-51CE-4A34-B150-2C55FD329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5F0FC-C832-4E8D-A898-FB6C0E4C2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277E-76BE-473B-AD86-357B5D0E55F4}" type="datetimeFigureOut">
              <a:rPr lang="en-NL" smtClean="0"/>
              <a:t>01/09/2021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EF9DD-E37C-4596-A527-82FC1A3DE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7F4DD-CBA7-430E-B8F7-AFA61BBDE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2793-F180-476B-ABFB-BA6FCB85E5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02767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A0E00-6DF8-4018-A99C-E405091A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C59D7-B26B-438A-9528-BCC683CD6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3C9DF-AD4C-4502-B4B6-E0CA0CFC6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277E-76BE-473B-AD86-357B5D0E55F4}" type="datetimeFigureOut">
              <a:rPr lang="en-NL" smtClean="0"/>
              <a:t>01/09/2021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A3C83-6841-4144-877E-5CD4CAB8C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7A759-72A3-4B88-971A-29072708E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2793-F180-476B-ABFB-BA6FCB85E5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54737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10CCA-6C9C-4A13-B2A8-05983F96A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461C4-1E92-47E0-9B9D-0A319CB1F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9C7A2-884C-47CC-8C9A-0BFD1E622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277E-76BE-473B-AD86-357B5D0E55F4}" type="datetimeFigureOut">
              <a:rPr lang="en-NL" smtClean="0"/>
              <a:t>01/09/2021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3DA1D-EC61-49E3-8515-751702C74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F3099-E4C7-4B03-8BE3-6F280C821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2793-F180-476B-ABFB-BA6FCB85E5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22500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F3DBB-1428-4DB1-B4C4-89D38B04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642A4-820A-43D1-8AF8-D5292155B4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D46615-AA1C-467C-A4F6-5D154498D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3139-FE1B-4E98-9699-DC735FFAC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277E-76BE-473B-AD86-357B5D0E55F4}" type="datetimeFigureOut">
              <a:rPr lang="en-NL" smtClean="0"/>
              <a:t>01/09/2021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41F2D8-FD73-495C-A458-7007AB847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6B086-8321-4D32-89B4-A37B0F8FC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2793-F180-476B-ABFB-BA6FCB85E5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89058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CF5DC-F752-4223-909F-FFD259B99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89398-61A8-4D70-9E75-C144189A0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4F79FC-2350-4A58-8866-D433C2172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0CB927-8ED8-4598-B3B6-F3A5B3BFD4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DDA924-DBEC-4D45-A102-4D73B66131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80784B-A927-4D36-8526-51E7695E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277E-76BE-473B-AD86-357B5D0E55F4}" type="datetimeFigureOut">
              <a:rPr lang="en-NL" smtClean="0"/>
              <a:t>01/09/2021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D669D1-687A-45B2-ADB5-2DFDD5BB0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82BB25-B531-4AA5-8415-37CD8869A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2793-F180-476B-ABFB-BA6FCB85E5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0919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97485-AB31-40BC-9D1C-57326C1DA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6EA367-DC64-49AA-B5AB-0B62C81CA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277E-76BE-473B-AD86-357B5D0E55F4}" type="datetimeFigureOut">
              <a:rPr lang="en-NL" smtClean="0"/>
              <a:t>01/09/2021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690CF2-34B7-44ED-BE52-74FCD208E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649B4B-7137-4B27-82AA-BE2D5251F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2793-F180-476B-ABFB-BA6FCB85E5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67880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E1E6ED-87A9-459C-8281-493261BC9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277E-76BE-473B-AD86-357B5D0E55F4}" type="datetimeFigureOut">
              <a:rPr lang="en-NL" smtClean="0"/>
              <a:t>01/09/2021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AF9A11-40ED-4992-BA78-55E093A71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9035DD-7475-4D78-ABC7-CD79C4143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2793-F180-476B-ABFB-BA6FCB85E5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44546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7F8EF-7F7A-4454-ABD3-818FFB5B1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AC2DC-1B50-4337-BEA0-59E8E00A8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0B8F94-F18F-43EA-82FC-CF7572C38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412BB-3346-4448-B2AE-F7083CDC5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277E-76BE-473B-AD86-357B5D0E55F4}" type="datetimeFigureOut">
              <a:rPr lang="en-NL" smtClean="0"/>
              <a:t>01/09/2021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02BA9-B317-4058-AC47-A5A3A0F20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9E0A8-5B1E-49D1-9B5E-F9ADBD91C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2793-F180-476B-ABFB-BA6FCB85E5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38765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806A4-003E-4C56-8F4F-589DD76F0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582DA2-C54A-4CB9-828F-C48893EF7E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8CDB7A-D7B0-40CD-A778-F54B27132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B45B6-EE19-4F03-8440-45BBABA0D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277E-76BE-473B-AD86-357B5D0E55F4}" type="datetimeFigureOut">
              <a:rPr lang="en-NL" smtClean="0"/>
              <a:t>01/09/2021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9A634-B571-4ED2-8768-4FED1737F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15123-1E22-42EC-AB64-14ED708BA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2793-F180-476B-ABFB-BA6FCB85E5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43651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739F6E-5B81-4AA6-9D8B-6558576AD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49D73B-EBFC-4CCA-A726-6F37CC441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77560-F35F-400D-AFFC-5163B3232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6277E-76BE-473B-AD86-357B5D0E55F4}" type="datetimeFigureOut">
              <a:rPr lang="en-NL" smtClean="0"/>
              <a:t>01/09/2021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3D34E-2639-4CFE-8599-4075A1AFD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23C52-8694-4445-AA68-A1D458303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12793-F180-476B-ABFB-BA6FCB85E5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30539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F00DD-0FD4-4B87-9F91-55AB96701F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Errors (bugs)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74143B-D621-4BDB-BC74-F04B7FA165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7" name="Picture 6" descr="Shape, circle&#10;&#10;Description automatically generated">
            <a:extLst>
              <a:ext uri="{FF2B5EF4-FFF2-40B4-BE49-F238E27FC236}">
                <a16:creationId xmlns:a16="http://schemas.microsoft.com/office/drawing/2014/main" id="{C79F96A7-04FB-41EA-8B27-DA44C52A8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741" y="3935412"/>
            <a:ext cx="2247900" cy="1800225"/>
          </a:xfrm>
          <a:prstGeom prst="rect">
            <a:avLst/>
          </a:prstGeom>
        </p:spPr>
      </p:pic>
      <p:pic>
        <p:nvPicPr>
          <p:cNvPr id="8" name="Picture 7" descr="Shape, circle&#10;&#10;Description automatically generated">
            <a:extLst>
              <a:ext uri="{FF2B5EF4-FFF2-40B4-BE49-F238E27FC236}">
                <a16:creationId xmlns:a16="http://schemas.microsoft.com/office/drawing/2014/main" id="{C6623356-2001-4BEB-976C-9FE0F845A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84632" y="871186"/>
            <a:ext cx="1364792" cy="102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509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6D1D6-C9AA-48DE-AF28-F7E152A56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1792"/>
            <a:ext cx="10515600" cy="5555171"/>
          </a:xfrm>
        </p:spPr>
        <p:txBody>
          <a:bodyPr/>
          <a:lstStyle/>
          <a:p>
            <a:r>
              <a:rPr lang="en-GB" sz="3600" dirty="0"/>
              <a:t>Semantic error: </a:t>
            </a:r>
            <a:r>
              <a:rPr lang="en-GB" sz="3600" dirty="0" err="1"/>
              <a:t>Betekenisfout</a:t>
            </a:r>
            <a:endParaRPr lang="en-GB" sz="3600" dirty="0"/>
          </a:p>
          <a:p>
            <a:pPr lvl="1"/>
            <a:r>
              <a:rPr lang="en-GB" sz="3200" dirty="0" err="1"/>
              <a:t>Geen</a:t>
            </a:r>
            <a:r>
              <a:rPr lang="en-GB" sz="3200" dirty="0"/>
              <a:t> </a:t>
            </a:r>
            <a:r>
              <a:rPr lang="en-GB" sz="3200" dirty="0" err="1"/>
              <a:t>foutmelding</a:t>
            </a:r>
            <a:r>
              <a:rPr lang="en-GB" sz="3200" dirty="0"/>
              <a:t>, maar output </a:t>
            </a:r>
            <a:r>
              <a:rPr lang="en-GB" sz="3200" dirty="0" err="1"/>
              <a:t>klopt</a:t>
            </a:r>
            <a:r>
              <a:rPr lang="en-GB" sz="3200" dirty="0"/>
              <a:t> </a:t>
            </a:r>
            <a:r>
              <a:rPr lang="en-GB" sz="3200" dirty="0" err="1"/>
              <a:t>niet</a:t>
            </a:r>
            <a:r>
              <a:rPr lang="en-GB" sz="3200" dirty="0"/>
              <a:t>.</a:t>
            </a:r>
          </a:p>
          <a:p>
            <a:pPr lvl="1"/>
            <a:r>
              <a:rPr lang="en-GB" sz="3200" dirty="0" err="1"/>
              <a:t>Voorbeeld</a:t>
            </a:r>
            <a:r>
              <a:rPr lang="en-GB" sz="3200" dirty="0"/>
              <a:t>:</a:t>
            </a:r>
          </a:p>
          <a:p>
            <a:pPr marL="914400" lvl="2" indent="0">
              <a:buNone/>
            </a:pPr>
            <a:r>
              <a:rPr lang="en-GB" sz="2800" dirty="0"/>
              <a:t>5x ‘Hello, World!’, maar </a:t>
            </a:r>
            <a:r>
              <a:rPr lang="en-GB" sz="2800" dirty="0" err="1"/>
              <a:t>gebeurt</a:t>
            </a:r>
            <a:r>
              <a:rPr lang="en-GB" sz="2800" dirty="0"/>
              <a:t> </a:t>
            </a:r>
            <a:r>
              <a:rPr lang="en-GB" sz="2800" dirty="0" err="1"/>
              <a:t>slechts</a:t>
            </a:r>
            <a:r>
              <a:rPr lang="en-GB" sz="2800" dirty="0"/>
              <a:t> </a:t>
            </a:r>
            <a:r>
              <a:rPr lang="en-GB" sz="2800" dirty="0" err="1"/>
              <a:t>vier</a:t>
            </a:r>
            <a:r>
              <a:rPr lang="en-GB" sz="2800" dirty="0"/>
              <a:t> </a:t>
            </a:r>
            <a:r>
              <a:rPr lang="en-GB" sz="2800" dirty="0" err="1"/>
              <a:t>keer</a:t>
            </a:r>
            <a:endParaRPr lang="en-GB" sz="2800" dirty="0"/>
          </a:p>
          <a:p>
            <a:pPr marL="914400" lvl="2" indent="0">
              <a:buNone/>
            </a:pPr>
            <a:endParaRPr lang="en-GB" sz="2800" dirty="0"/>
          </a:p>
          <a:p>
            <a:pPr lvl="1"/>
            <a:r>
              <a:rPr lang="en-GB" sz="3200" dirty="0">
                <a:solidFill>
                  <a:srgbClr val="FF0000"/>
                </a:solidFill>
              </a:rPr>
              <a:t>Check je </a:t>
            </a:r>
            <a:r>
              <a:rPr lang="en-GB" sz="3200" dirty="0" err="1">
                <a:solidFill>
                  <a:srgbClr val="FF0000"/>
                </a:solidFill>
              </a:rPr>
              <a:t>antwoord</a:t>
            </a:r>
            <a:r>
              <a:rPr lang="en-GB" sz="3200" dirty="0">
                <a:solidFill>
                  <a:srgbClr val="FF0000"/>
                </a:solidFill>
              </a:rPr>
              <a:t> </a:t>
            </a:r>
            <a:r>
              <a:rPr lang="en-GB" sz="3200" dirty="0" err="1">
                <a:solidFill>
                  <a:srgbClr val="FF0000"/>
                </a:solidFill>
              </a:rPr>
              <a:t>daarom</a:t>
            </a:r>
            <a:r>
              <a:rPr lang="en-GB" sz="3200" dirty="0">
                <a:solidFill>
                  <a:srgbClr val="FF0000"/>
                </a:solidFill>
              </a:rPr>
              <a:t> </a:t>
            </a:r>
            <a:r>
              <a:rPr lang="en-GB" sz="3200" dirty="0" err="1">
                <a:solidFill>
                  <a:srgbClr val="FF0000"/>
                </a:solidFill>
              </a:rPr>
              <a:t>altijd</a:t>
            </a:r>
            <a:r>
              <a:rPr lang="en-GB" sz="3200" dirty="0">
                <a:solidFill>
                  <a:srgbClr val="FF0000"/>
                </a:solidFill>
              </a:rPr>
              <a:t>!</a:t>
            </a:r>
          </a:p>
          <a:p>
            <a:pPr lvl="2"/>
            <a:endParaRPr lang="en-GB" sz="2800" dirty="0"/>
          </a:p>
          <a:p>
            <a:pPr marL="914400" lvl="2" indent="0">
              <a:buNone/>
            </a:pPr>
            <a:endParaRPr lang="en-GB" sz="2800" dirty="0"/>
          </a:p>
          <a:p>
            <a:pPr lvl="2"/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77763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6D1D6-C9AA-48DE-AF28-F7E152A56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1792"/>
            <a:ext cx="10515600" cy="5555171"/>
          </a:xfrm>
        </p:spPr>
        <p:txBody>
          <a:bodyPr/>
          <a:lstStyle/>
          <a:p>
            <a:r>
              <a:rPr lang="en-GB" sz="3600" dirty="0"/>
              <a:t>Semantic error: </a:t>
            </a:r>
            <a:r>
              <a:rPr lang="en-GB" sz="3600" dirty="0" err="1"/>
              <a:t>Betekenisfout</a:t>
            </a:r>
            <a:endParaRPr lang="en-GB" sz="3600" dirty="0"/>
          </a:p>
          <a:p>
            <a:pPr lvl="1"/>
            <a:r>
              <a:rPr lang="en-GB" sz="3200" dirty="0" err="1"/>
              <a:t>Geen</a:t>
            </a:r>
            <a:r>
              <a:rPr lang="en-GB" sz="3200" dirty="0"/>
              <a:t> </a:t>
            </a:r>
            <a:r>
              <a:rPr lang="en-GB" sz="3200" dirty="0" err="1"/>
              <a:t>foutmelding</a:t>
            </a:r>
            <a:r>
              <a:rPr lang="en-GB" sz="3200" dirty="0"/>
              <a:t>, maar output </a:t>
            </a:r>
            <a:r>
              <a:rPr lang="en-GB" sz="3200" dirty="0" err="1"/>
              <a:t>klopt</a:t>
            </a:r>
            <a:r>
              <a:rPr lang="en-GB" sz="3200" dirty="0"/>
              <a:t> </a:t>
            </a:r>
            <a:r>
              <a:rPr lang="en-GB" sz="3200" dirty="0" err="1"/>
              <a:t>niet</a:t>
            </a:r>
            <a:r>
              <a:rPr lang="en-GB" sz="3200" dirty="0"/>
              <a:t>.</a:t>
            </a:r>
          </a:p>
          <a:p>
            <a:pPr lvl="1"/>
            <a:r>
              <a:rPr lang="en-GB" sz="3200" dirty="0" err="1"/>
              <a:t>Voorbeeld</a:t>
            </a:r>
            <a:r>
              <a:rPr lang="en-GB" sz="3200" dirty="0"/>
              <a:t>:</a:t>
            </a:r>
          </a:p>
          <a:p>
            <a:pPr marL="914400" lvl="2" indent="0">
              <a:buNone/>
            </a:pPr>
            <a:r>
              <a:rPr lang="en-GB" sz="2800" dirty="0"/>
              <a:t>5x ‘Hello, World!’, maar </a:t>
            </a:r>
            <a:r>
              <a:rPr lang="en-GB" sz="2800" dirty="0" err="1"/>
              <a:t>gebeurt</a:t>
            </a:r>
            <a:r>
              <a:rPr lang="en-GB" sz="2800" dirty="0"/>
              <a:t> </a:t>
            </a:r>
            <a:r>
              <a:rPr lang="en-GB" sz="2800" dirty="0" err="1"/>
              <a:t>slechts</a:t>
            </a:r>
            <a:r>
              <a:rPr lang="en-GB" sz="2800" dirty="0"/>
              <a:t> </a:t>
            </a:r>
            <a:r>
              <a:rPr lang="en-GB" sz="2800" dirty="0" err="1"/>
              <a:t>vier</a:t>
            </a:r>
            <a:r>
              <a:rPr lang="en-GB" sz="2800" dirty="0"/>
              <a:t> </a:t>
            </a:r>
            <a:r>
              <a:rPr lang="en-GB" sz="2800" dirty="0" err="1"/>
              <a:t>keer</a:t>
            </a:r>
            <a:endParaRPr lang="en-GB" sz="2800" dirty="0"/>
          </a:p>
          <a:p>
            <a:pPr marL="914400" lvl="2" indent="0">
              <a:buNone/>
            </a:pPr>
            <a:endParaRPr lang="en-GB" sz="2800" dirty="0"/>
          </a:p>
          <a:p>
            <a:pPr lvl="1"/>
            <a:r>
              <a:rPr lang="en-GB" sz="3200" dirty="0"/>
              <a:t>Check je </a:t>
            </a:r>
            <a:r>
              <a:rPr lang="en-GB" sz="3200" dirty="0" err="1"/>
              <a:t>antwoord</a:t>
            </a:r>
            <a:r>
              <a:rPr lang="en-GB" sz="3200" dirty="0"/>
              <a:t> </a:t>
            </a:r>
            <a:r>
              <a:rPr lang="en-GB" sz="3200" dirty="0" err="1"/>
              <a:t>daarom</a:t>
            </a:r>
            <a:r>
              <a:rPr lang="en-GB" sz="3200" dirty="0"/>
              <a:t> </a:t>
            </a:r>
            <a:r>
              <a:rPr lang="en-GB" sz="3200" dirty="0" err="1"/>
              <a:t>altijd</a:t>
            </a:r>
            <a:r>
              <a:rPr lang="en-GB" sz="3200" dirty="0"/>
              <a:t>!</a:t>
            </a:r>
          </a:p>
          <a:p>
            <a:pPr lvl="2"/>
            <a:r>
              <a:rPr lang="en-GB" sz="2800" dirty="0" err="1">
                <a:solidFill>
                  <a:srgbClr val="FF0000"/>
                </a:solidFill>
              </a:rPr>
              <a:t>Plausibel</a:t>
            </a:r>
            <a:r>
              <a:rPr lang="en-GB" sz="2800" dirty="0">
                <a:solidFill>
                  <a:srgbClr val="FF0000"/>
                </a:solidFill>
              </a:rPr>
              <a:t>?	</a:t>
            </a:r>
          </a:p>
          <a:p>
            <a:pPr lvl="2"/>
            <a:endParaRPr lang="en-GB" sz="2800" dirty="0"/>
          </a:p>
          <a:p>
            <a:pPr marL="914400" lvl="2" indent="0">
              <a:buNone/>
            </a:pPr>
            <a:endParaRPr lang="en-GB" sz="2800" dirty="0"/>
          </a:p>
          <a:p>
            <a:pPr lvl="2"/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090832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6D1D6-C9AA-48DE-AF28-F7E152A56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1792"/>
            <a:ext cx="10515600" cy="5555171"/>
          </a:xfrm>
        </p:spPr>
        <p:txBody>
          <a:bodyPr/>
          <a:lstStyle/>
          <a:p>
            <a:r>
              <a:rPr lang="en-GB" sz="3600" dirty="0"/>
              <a:t>Semantic error: </a:t>
            </a:r>
            <a:r>
              <a:rPr lang="en-GB" sz="3600" dirty="0" err="1"/>
              <a:t>Betekenisfout</a:t>
            </a:r>
            <a:endParaRPr lang="en-GB" sz="3600" dirty="0"/>
          </a:p>
          <a:p>
            <a:pPr lvl="1"/>
            <a:r>
              <a:rPr lang="en-GB" sz="3200" dirty="0" err="1"/>
              <a:t>Geen</a:t>
            </a:r>
            <a:r>
              <a:rPr lang="en-GB" sz="3200" dirty="0"/>
              <a:t> </a:t>
            </a:r>
            <a:r>
              <a:rPr lang="en-GB" sz="3200" dirty="0" err="1"/>
              <a:t>foutmelding</a:t>
            </a:r>
            <a:r>
              <a:rPr lang="en-GB" sz="3200" dirty="0"/>
              <a:t>, maar output </a:t>
            </a:r>
            <a:r>
              <a:rPr lang="en-GB" sz="3200" dirty="0" err="1"/>
              <a:t>klopt</a:t>
            </a:r>
            <a:r>
              <a:rPr lang="en-GB" sz="3200" dirty="0"/>
              <a:t> </a:t>
            </a:r>
            <a:r>
              <a:rPr lang="en-GB" sz="3200" dirty="0" err="1"/>
              <a:t>niet</a:t>
            </a:r>
            <a:r>
              <a:rPr lang="en-GB" sz="3200" dirty="0"/>
              <a:t>.</a:t>
            </a:r>
          </a:p>
          <a:p>
            <a:pPr lvl="1"/>
            <a:r>
              <a:rPr lang="en-GB" sz="3200" dirty="0" err="1"/>
              <a:t>Voorbeeld</a:t>
            </a:r>
            <a:r>
              <a:rPr lang="en-GB" sz="3200" dirty="0"/>
              <a:t>:</a:t>
            </a:r>
          </a:p>
          <a:p>
            <a:pPr marL="914400" lvl="2" indent="0">
              <a:buNone/>
            </a:pPr>
            <a:r>
              <a:rPr lang="en-GB" sz="2800" dirty="0"/>
              <a:t>5x ‘Hello, World!’, maar </a:t>
            </a:r>
            <a:r>
              <a:rPr lang="en-GB" sz="2800" dirty="0" err="1"/>
              <a:t>gebeurt</a:t>
            </a:r>
            <a:r>
              <a:rPr lang="en-GB" sz="2800" dirty="0"/>
              <a:t> </a:t>
            </a:r>
            <a:r>
              <a:rPr lang="en-GB" sz="2800" dirty="0" err="1"/>
              <a:t>slechts</a:t>
            </a:r>
            <a:r>
              <a:rPr lang="en-GB" sz="2800" dirty="0"/>
              <a:t> </a:t>
            </a:r>
            <a:r>
              <a:rPr lang="en-GB" sz="2800" dirty="0" err="1"/>
              <a:t>vier</a:t>
            </a:r>
            <a:r>
              <a:rPr lang="en-GB" sz="2800" dirty="0"/>
              <a:t> </a:t>
            </a:r>
            <a:r>
              <a:rPr lang="en-GB" sz="2800" dirty="0" err="1"/>
              <a:t>keer</a:t>
            </a:r>
            <a:endParaRPr lang="en-GB" sz="2800" dirty="0"/>
          </a:p>
          <a:p>
            <a:pPr marL="914400" lvl="2" indent="0">
              <a:buNone/>
            </a:pPr>
            <a:endParaRPr lang="en-GB" sz="2800" dirty="0"/>
          </a:p>
          <a:p>
            <a:pPr lvl="1"/>
            <a:r>
              <a:rPr lang="en-GB" sz="3200" dirty="0"/>
              <a:t>Check je </a:t>
            </a:r>
            <a:r>
              <a:rPr lang="en-GB" sz="3200" dirty="0" err="1"/>
              <a:t>antwoord</a:t>
            </a:r>
            <a:r>
              <a:rPr lang="en-GB" sz="3200" dirty="0"/>
              <a:t> </a:t>
            </a:r>
            <a:r>
              <a:rPr lang="en-GB" sz="3200" dirty="0" err="1"/>
              <a:t>daarom</a:t>
            </a:r>
            <a:r>
              <a:rPr lang="en-GB" sz="3200" dirty="0"/>
              <a:t> </a:t>
            </a:r>
            <a:r>
              <a:rPr lang="en-GB" sz="3200" dirty="0" err="1"/>
              <a:t>altijd</a:t>
            </a:r>
            <a:r>
              <a:rPr lang="en-GB" sz="3200" dirty="0"/>
              <a:t>!</a:t>
            </a:r>
          </a:p>
          <a:p>
            <a:pPr lvl="2"/>
            <a:r>
              <a:rPr lang="en-GB" sz="2800" dirty="0" err="1"/>
              <a:t>Plausibel</a:t>
            </a:r>
            <a:r>
              <a:rPr lang="en-GB" sz="2800" dirty="0"/>
              <a:t>?	</a:t>
            </a:r>
          </a:p>
          <a:p>
            <a:pPr lvl="2"/>
            <a:r>
              <a:rPr lang="en-GB" sz="2800" dirty="0" err="1">
                <a:solidFill>
                  <a:srgbClr val="FF0000"/>
                </a:solidFill>
              </a:rPr>
              <a:t>Fout</a:t>
            </a:r>
            <a:r>
              <a:rPr lang="en-GB" sz="2800" dirty="0">
                <a:solidFill>
                  <a:srgbClr val="FF0000"/>
                </a:solidFill>
              </a:rPr>
              <a:t> </a:t>
            </a:r>
            <a:r>
              <a:rPr lang="en-GB" sz="2800" dirty="0" err="1">
                <a:solidFill>
                  <a:srgbClr val="FF0000"/>
                </a:solidFill>
              </a:rPr>
              <a:t>zichtbaar</a:t>
            </a:r>
            <a:r>
              <a:rPr lang="en-GB" sz="2800" dirty="0">
                <a:solidFill>
                  <a:srgbClr val="FF0000"/>
                </a:solidFill>
              </a:rPr>
              <a:t>?</a:t>
            </a:r>
          </a:p>
          <a:p>
            <a:pPr lvl="2"/>
            <a:endParaRPr lang="en-GB" sz="2800" dirty="0"/>
          </a:p>
          <a:p>
            <a:pPr marL="914400" lvl="2" indent="0">
              <a:buNone/>
            </a:pPr>
            <a:endParaRPr lang="en-GB" sz="2800" dirty="0"/>
          </a:p>
          <a:p>
            <a:pPr lvl="2"/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856980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6D1D6-C9AA-48DE-AF28-F7E152A56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1792"/>
            <a:ext cx="10515600" cy="5555171"/>
          </a:xfrm>
        </p:spPr>
        <p:txBody>
          <a:bodyPr/>
          <a:lstStyle/>
          <a:p>
            <a:r>
              <a:rPr lang="en-GB" sz="3600" dirty="0"/>
              <a:t>Semantic error: </a:t>
            </a:r>
            <a:r>
              <a:rPr lang="en-GB" sz="3600" dirty="0" err="1"/>
              <a:t>Betekenisfout</a:t>
            </a:r>
            <a:endParaRPr lang="en-GB" sz="3600" dirty="0"/>
          </a:p>
          <a:p>
            <a:pPr lvl="1"/>
            <a:r>
              <a:rPr lang="en-GB" sz="3200" dirty="0" err="1"/>
              <a:t>Geen</a:t>
            </a:r>
            <a:r>
              <a:rPr lang="en-GB" sz="3200" dirty="0"/>
              <a:t> </a:t>
            </a:r>
            <a:r>
              <a:rPr lang="en-GB" sz="3200" dirty="0" err="1"/>
              <a:t>foutmelding</a:t>
            </a:r>
            <a:r>
              <a:rPr lang="en-GB" sz="3200" dirty="0"/>
              <a:t>, maar output </a:t>
            </a:r>
            <a:r>
              <a:rPr lang="en-GB" sz="3200" dirty="0" err="1"/>
              <a:t>klopt</a:t>
            </a:r>
            <a:r>
              <a:rPr lang="en-GB" sz="3200" dirty="0"/>
              <a:t> </a:t>
            </a:r>
            <a:r>
              <a:rPr lang="en-GB" sz="3200" dirty="0" err="1"/>
              <a:t>niet</a:t>
            </a:r>
            <a:r>
              <a:rPr lang="en-GB" sz="3200" dirty="0"/>
              <a:t>.</a:t>
            </a:r>
          </a:p>
          <a:p>
            <a:pPr lvl="1"/>
            <a:r>
              <a:rPr lang="en-GB" sz="3200" dirty="0" err="1"/>
              <a:t>Voorbeeld</a:t>
            </a:r>
            <a:r>
              <a:rPr lang="en-GB" sz="3200" dirty="0"/>
              <a:t>:</a:t>
            </a:r>
          </a:p>
          <a:p>
            <a:pPr marL="914400" lvl="2" indent="0">
              <a:buNone/>
            </a:pPr>
            <a:r>
              <a:rPr lang="en-GB" sz="2800" dirty="0"/>
              <a:t>5x ‘Hello, World!’, maar </a:t>
            </a:r>
            <a:r>
              <a:rPr lang="en-GB" sz="2800" dirty="0" err="1"/>
              <a:t>gebeurt</a:t>
            </a:r>
            <a:r>
              <a:rPr lang="en-GB" sz="2800" dirty="0"/>
              <a:t> </a:t>
            </a:r>
            <a:r>
              <a:rPr lang="en-GB" sz="2800" dirty="0" err="1"/>
              <a:t>slechts</a:t>
            </a:r>
            <a:r>
              <a:rPr lang="en-GB" sz="2800" dirty="0"/>
              <a:t> </a:t>
            </a:r>
            <a:r>
              <a:rPr lang="en-GB" sz="2800" dirty="0" err="1"/>
              <a:t>vier</a:t>
            </a:r>
            <a:r>
              <a:rPr lang="en-GB" sz="2800" dirty="0"/>
              <a:t> </a:t>
            </a:r>
            <a:r>
              <a:rPr lang="en-GB" sz="2800" dirty="0" err="1"/>
              <a:t>keer</a:t>
            </a:r>
            <a:endParaRPr lang="en-GB" sz="2800" dirty="0"/>
          </a:p>
          <a:p>
            <a:pPr marL="914400" lvl="2" indent="0">
              <a:buNone/>
            </a:pPr>
            <a:endParaRPr lang="en-GB" sz="2800" dirty="0"/>
          </a:p>
          <a:p>
            <a:pPr lvl="1"/>
            <a:r>
              <a:rPr lang="en-GB" sz="3200" dirty="0"/>
              <a:t>Check je </a:t>
            </a:r>
            <a:r>
              <a:rPr lang="en-GB" sz="3200" dirty="0" err="1"/>
              <a:t>antwoord</a:t>
            </a:r>
            <a:r>
              <a:rPr lang="en-GB" sz="3200" dirty="0"/>
              <a:t> </a:t>
            </a:r>
            <a:r>
              <a:rPr lang="en-GB" sz="3200" dirty="0" err="1"/>
              <a:t>daarom</a:t>
            </a:r>
            <a:r>
              <a:rPr lang="en-GB" sz="3200" dirty="0"/>
              <a:t> </a:t>
            </a:r>
            <a:r>
              <a:rPr lang="en-GB" sz="3200" dirty="0" err="1"/>
              <a:t>altijd</a:t>
            </a:r>
            <a:r>
              <a:rPr lang="en-GB" sz="3200" dirty="0"/>
              <a:t>!</a:t>
            </a:r>
          </a:p>
          <a:p>
            <a:pPr lvl="2"/>
            <a:r>
              <a:rPr lang="en-GB" sz="2800" dirty="0" err="1"/>
              <a:t>Plausibel</a:t>
            </a:r>
            <a:r>
              <a:rPr lang="en-GB" sz="2800" dirty="0"/>
              <a:t>?	</a:t>
            </a:r>
          </a:p>
          <a:p>
            <a:pPr lvl="2"/>
            <a:r>
              <a:rPr lang="en-GB" sz="2800" dirty="0" err="1"/>
              <a:t>Fout</a:t>
            </a:r>
            <a:r>
              <a:rPr lang="en-GB" sz="2800" dirty="0"/>
              <a:t> </a:t>
            </a:r>
            <a:r>
              <a:rPr lang="en-GB" sz="2800" dirty="0" err="1"/>
              <a:t>zichtbaar</a:t>
            </a:r>
            <a:r>
              <a:rPr lang="en-GB" sz="2800" dirty="0"/>
              <a:t>?</a:t>
            </a:r>
          </a:p>
          <a:p>
            <a:pPr lvl="2"/>
            <a:r>
              <a:rPr lang="en-GB" sz="2800" dirty="0">
                <a:solidFill>
                  <a:srgbClr val="FF0000"/>
                </a:solidFill>
              </a:rPr>
              <a:t>Op papier </a:t>
            </a:r>
            <a:r>
              <a:rPr lang="en-GB" sz="2800" dirty="0" err="1">
                <a:solidFill>
                  <a:srgbClr val="FF0000"/>
                </a:solidFill>
              </a:rPr>
              <a:t>narekenen</a:t>
            </a:r>
            <a:r>
              <a:rPr lang="en-GB" sz="2800" dirty="0">
                <a:solidFill>
                  <a:srgbClr val="FF0000"/>
                </a:solidFill>
              </a:rPr>
              <a:t> (op </a:t>
            </a:r>
            <a:r>
              <a:rPr lang="en-GB" sz="2800" dirty="0" err="1">
                <a:solidFill>
                  <a:srgbClr val="FF0000"/>
                </a:solidFill>
              </a:rPr>
              <a:t>kleinere</a:t>
            </a:r>
            <a:r>
              <a:rPr lang="en-GB" sz="2800" dirty="0">
                <a:solidFill>
                  <a:srgbClr val="FF0000"/>
                </a:solidFill>
              </a:rPr>
              <a:t> </a:t>
            </a:r>
            <a:r>
              <a:rPr lang="en-GB" sz="2800" dirty="0" err="1">
                <a:solidFill>
                  <a:srgbClr val="FF0000"/>
                </a:solidFill>
              </a:rPr>
              <a:t>schaal</a:t>
            </a:r>
            <a:r>
              <a:rPr lang="en-GB" sz="2800" dirty="0">
                <a:solidFill>
                  <a:srgbClr val="FF0000"/>
                </a:solidFill>
              </a:rPr>
              <a:t>)</a:t>
            </a:r>
          </a:p>
          <a:p>
            <a:pPr lvl="2"/>
            <a:endParaRPr lang="en-GB" sz="2800" dirty="0"/>
          </a:p>
          <a:p>
            <a:pPr marL="914400" lvl="2" indent="0">
              <a:buNone/>
            </a:pPr>
            <a:endParaRPr lang="en-GB" sz="2800" dirty="0"/>
          </a:p>
          <a:p>
            <a:pPr lvl="2"/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547765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6D1D6-C9AA-48DE-AF28-F7E152A56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1792"/>
            <a:ext cx="10515600" cy="5555171"/>
          </a:xfrm>
        </p:spPr>
        <p:txBody>
          <a:bodyPr>
            <a:normAutofit/>
          </a:bodyPr>
          <a:lstStyle/>
          <a:p>
            <a:r>
              <a:rPr lang="en-GB" sz="3600" dirty="0"/>
              <a:t>Syntax error: </a:t>
            </a:r>
            <a:r>
              <a:rPr lang="en-GB" sz="3600" dirty="0" err="1"/>
              <a:t>fout</a:t>
            </a:r>
            <a:r>
              <a:rPr lang="en-GB" sz="3600" dirty="0"/>
              <a:t> in de </a:t>
            </a:r>
            <a:r>
              <a:rPr lang="en-GB" sz="3600" dirty="0" err="1"/>
              <a:t>structuur</a:t>
            </a:r>
            <a:endParaRPr lang="en-NL" sz="3600" dirty="0"/>
          </a:p>
        </p:txBody>
      </p:sp>
    </p:spTree>
    <p:extLst>
      <p:ext uri="{BB962C8B-B14F-4D97-AF65-F5344CB8AC3E}">
        <p14:creationId xmlns:p14="http://schemas.microsoft.com/office/powerpoint/2010/main" val="1425400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6D1D6-C9AA-48DE-AF28-F7E152A56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1792"/>
            <a:ext cx="10515600" cy="5555171"/>
          </a:xfrm>
        </p:spPr>
        <p:txBody>
          <a:bodyPr/>
          <a:lstStyle/>
          <a:p>
            <a:r>
              <a:rPr lang="en-GB" sz="3600" dirty="0"/>
              <a:t>Syntax error: </a:t>
            </a:r>
            <a:r>
              <a:rPr lang="en-GB" sz="3600" dirty="0" err="1"/>
              <a:t>fout</a:t>
            </a:r>
            <a:r>
              <a:rPr lang="en-GB" sz="3600" dirty="0"/>
              <a:t> in de </a:t>
            </a:r>
            <a:r>
              <a:rPr lang="en-GB" sz="3600" dirty="0" err="1"/>
              <a:t>structuur</a:t>
            </a:r>
            <a:endParaRPr lang="en-NL" sz="3600" dirty="0"/>
          </a:p>
          <a:p>
            <a:pPr lvl="1"/>
            <a:r>
              <a:rPr lang="en-GB" sz="3200" dirty="0">
                <a:solidFill>
                  <a:srgbClr val="FF0000"/>
                </a:solidFill>
              </a:rPr>
              <a:t>Je </a:t>
            </a:r>
            <a:r>
              <a:rPr lang="en-GB" sz="3200" dirty="0" err="1">
                <a:solidFill>
                  <a:srgbClr val="FF0000"/>
                </a:solidFill>
              </a:rPr>
              <a:t>krijgt</a:t>
            </a:r>
            <a:r>
              <a:rPr lang="en-GB" sz="3200" dirty="0">
                <a:solidFill>
                  <a:srgbClr val="FF0000"/>
                </a:solidFill>
              </a:rPr>
              <a:t> </a:t>
            </a:r>
            <a:r>
              <a:rPr lang="en-GB" sz="3200" dirty="0" err="1">
                <a:solidFill>
                  <a:srgbClr val="FF0000"/>
                </a:solidFill>
              </a:rPr>
              <a:t>gelijk</a:t>
            </a:r>
            <a:r>
              <a:rPr lang="en-GB" sz="3200" dirty="0">
                <a:solidFill>
                  <a:srgbClr val="FF0000"/>
                </a:solidFill>
              </a:rPr>
              <a:t> </a:t>
            </a:r>
            <a:r>
              <a:rPr lang="en-GB" sz="3200" dirty="0" err="1">
                <a:solidFill>
                  <a:srgbClr val="FF0000"/>
                </a:solidFill>
              </a:rPr>
              <a:t>een</a:t>
            </a:r>
            <a:r>
              <a:rPr lang="en-GB" sz="3200" dirty="0">
                <a:solidFill>
                  <a:srgbClr val="FF0000"/>
                </a:solidFill>
              </a:rPr>
              <a:t> </a:t>
            </a:r>
            <a:r>
              <a:rPr lang="en-GB" sz="3200" dirty="0" err="1">
                <a:solidFill>
                  <a:srgbClr val="FF0000"/>
                </a:solidFill>
              </a:rPr>
              <a:t>foutmelding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618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6D1D6-C9AA-48DE-AF28-F7E152A56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1792"/>
            <a:ext cx="10515600" cy="5555171"/>
          </a:xfrm>
        </p:spPr>
        <p:txBody>
          <a:bodyPr/>
          <a:lstStyle/>
          <a:p>
            <a:r>
              <a:rPr lang="en-GB" sz="3600" dirty="0"/>
              <a:t>Syntax error: </a:t>
            </a:r>
            <a:r>
              <a:rPr lang="en-GB" sz="3600" dirty="0" err="1"/>
              <a:t>fout</a:t>
            </a:r>
            <a:r>
              <a:rPr lang="en-GB" sz="3600" dirty="0"/>
              <a:t> in de </a:t>
            </a:r>
            <a:r>
              <a:rPr lang="en-GB" sz="3600" dirty="0" err="1"/>
              <a:t>structuur</a:t>
            </a:r>
            <a:endParaRPr lang="en-NL" sz="3600" dirty="0"/>
          </a:p>
          <a:p>
            <a:pPr lvl="1"/>
            <a:r>
              <a:rPr lang="en-GB" sz="3200" dirty="0"/>
              <a:t>Je </a:t>
            </a:r>
            <a:r>
              <a:rPr lang="en-GB" sz="3200" dirty="0" err="1"/>
              <a:t>krijgt</a:t>
            </a:r>
            <a:r>
              <a:rPr lang="en-GB" sz="3200" dirty="0"/>
              <a:t> </a:t>
            </a:r>
            <a:r>
              <a:rPr lang="en-GB" sz="3200" dirty="0" err="1"/>
              <a:t>gelijk</a:t>
            </a:r>
            <a:r>
              <a:rPr lang="en-GB" sz="3200" dirty="0"/>
              <a:t> </a:t>
            </a:r>
            <a:r>
              <a:rPr lang="en-GB" sz="3200" dirty="0" err="1"/>
              <a:t>een</a:t>
            </a:r>
            <a:r>
              <a:rPr lang="en-GB" sz="3200" dirty="0"/>
              <a:t> </a:t>
            </a:r>
            <a:r>
              <a:rPr lang="en-GB" sz="3200" dirty="0" err="1"/>
              <a:t>foutmelding</a:t>
            </a:r>
            <a:endParaRPr lang="en-GB" sz="3200" dirty="0"/>
          </a:p>
          <a:p>
            <a:pPr lvl="1"/>
            <a:r>
              <a:rPr lang="en-GB" sz="3200" dirty="0" err="1">
                <a:solidFill>
                  <a:srgbClr val="FF0000"/>
                </a:solidFill>
              </a:rPr>
              <a:t>Voorbeelden</a:t>
            </a:r>
            <a:r>
              <a:rPr lang="en-GB" sz="3200" dirty="0">
                <a:solidFill>
                  <a:srgbClr val="FF0000"/>
                </a:solidFill>
              </a:rPr>
              <a:t>: 	print(‘hoi’</a:t>
            </a:r>
          </a:p>
          <a:p>
            <a:pPr marL="457200" lvl="1" indent="0">
              <a:buNone/>
            </a:pPr>
            <a:r>
              <a:rPr lang="en-GB" sz="3200" dirty="0">
                <a:solidFill>
                  <a:srgbClr val="FF0000"/>
                </a:solidFill>
              </a:rPr>
              <a:t>				9emaand = ‘September’</a:t>
            </a:r>
          </a:p>
        </p:txBody>
      </p:sp>
    </p:spTree>
    <p:extLst>
      <p:ext uri="{BB962C8B-B14F-4D97-AF65-F5344CB8AC3E}">
        <p14:creationId xmlns:p14="http://schemas.microsoft.com/office/powerpoint/2010/main" val="939748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6D1D6-C9AA-48DE-AF28-F7E152A56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1792"/>
            <a:ext cx="10515600" cy="5555171"/>
          </a:xfrm>
        </p:spPr>
        <p:txBody>
          <a:bodyPr/>
          <a:lstStyle/>
          <a:p>
            <a:r>
              <a:rPr lang="en-GB" sz="3600" dirty="0"/>
              <a:t>Runtime error</a:t>
            </a:r>
            <a:endParaRPr lang="en-NL" sz="3600" dirty="0"/>
          </a:p>
        </p:txBody>
      </p:sp>
    </p:spTree>
    <p:extLst>
      <p:ext uri="{BB962C8B-B14F-4D97-AF65-F5344CB8AC3E}">
        <p14:creationId xmlns:p14="http://schemas.microsoft.com/office/powerpoint/2010/main" val="56483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6D1D6-C9AA-48DE-AF28-F7E152A56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1792"/>
            <a:ext cx="10515600" cy="5555171"/>
          </a:xfrm>
        </p:spPr>
        <p:txBody>
          <a:bodyPr/>
          <a:lstStyle/>
          <a:p>
            <a:r>
              <a:rPr lang="en-GB" sz="3600" dirty="0"/>
              <a:t>Runtime error</a:t>
            </a:r>
          </a:p>
          <a:p>
            <a:pPr lvl="1"/>
            <a:r>
              <a:rPr lang="en-GB" sz="3200" dirty="0" err="1">
                <a:solidFill>
                  <a:srgbClr val="FF0000"/>
                </a:solidFill>
              </a:rPr>
              <a:t>Tijdens</a:t>
            </a:r>
            <a:r>
              <a:rPr lang="en-GB" sz="3200" dirty="0">
                <a:solidFill>
                  <a:srgbClr val="FF0000"/>
                </a:solidFill>
              </a:rPr>
              <a:t> het </a:t>
            </a:r>
            <a:r>
              <a:rPr lang="en-GB" sz="3200" dirty="0" err="1">
                <a:solidFill>
                  <a:srgbClr val="FF0000"/>
                </a:solidFill>
              </a:rPr>
              <a:t>draaien</a:t>
            </a:r>
            <a:r>
              <a:rPr lang="en-GB" sz="3200" dirty="0">
                <a:solidFill>
                  <a:srgbClr val="FF0000"/>
                </a:solidFill>
              </a:rPr>
              <a:t> van het </a:t>
            </a:r>
            <a:r>
              <a:rPr lang="en-GB" sz="3200" dirty="0" err="1">
                <a:solidFill>
                  <a:srgbClr val="FF0000"/>
                </a:solidFill>
              </a:rPr>
              <a:t>programma</a:t>
            </a:r>
            <a:r>
              <a:rPr lang="en-GB" sz="3200" dirty="0">
                <a:solidFill>
                  <a:srgbClr val="FF0000"/>
                </a:solidFill>
              </a:rPr>
              <a:t> </a:t>
            </a:r>
            <a:r>
              <a:rPr lang="en-GB" sz="3200" dirty="0" err="1">
                <a:solidFill>
                  <a:srgbClr val="FF0000"/>
                </a:solidFill>
              </a:rPr>
              <a:t>gaat</a:t>
            </a:r>
            <a:r>
              <a:rPr lang="en-GB" sz="3200" dirty="0">
                <a:solidFill>
                  <a:srgbClr val="FF0000"/>
                </a:solidFill>
              </a:rPr>
              <a:t> het </a:t>
            </a:r>
            <a:r>
              <a:rPr lang="en-GB" sz="3200" dirty="0" err="1">
                <a:solidFill>
                  <a:srgbClr val="FF0000"/>
                </a:solidFill>
              </a:rPr>
              <a:t>fout</a:t>
            </a:r>
            <a:endParaRPr lang="en-NL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182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6D1D6-C9AA-48DE-AF28-F7E152A56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1792"/>
            <a:ext cx="10515600" cy="5555171"/>
          </a:xfrm>
        </p:spPr>
        <p:txBody>
          <a:bodyPr/>
          <a:lstStyle/>
          <a:p>
            <a:r>
              <a:rPr lang="en-GB" sz="3600" dirty="0"/>
              <a:t>Semantic error: </a:t>
            </a:r>
            <a:r>
              <a:rPr lang="en-GB" sz="3600" dirty="0" err="1"/>
              <a:t>Betekenisfout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32719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6D1D6-C9AA-48DE-AF28-F7E152A56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1792"/>
            <a:ext cx="10515600" cy="5555171"/>
          </a:xfrm>
        </p:spPr>
        <p:txBody>
          <a:bodyPr/>
          <a:lstStyle/>
          <a:p>
            <a:r>
              <a:rPr lang="en-GB" sz="3600" dirty="0"/>
              <a:t>Semantic error: </a:t>
            </a:r>
            <a:r>
              <a:rPr lang="en-GB" sz="3600" dirty="0" err="1"/>
              <a:t>Betekenisfout</a:t>
            </a:r>
            <a:endParaRPr lang="en-GB" sz="3600" dirty="0"/>
          </a:p>
          <a:p>
            <a:pPr lvl="1"/>
            <a:r>
              <a:rPr lang="en-GB" sz="3200" dirty="0" err="1">
                <a:solidFill>
                  <a:srgbClr val="FF0000"/>
                </a:solidFill>
              </a:rPr>
              <a:t>Geen</a:t>
            </a:r>
            <a:r>
              <a:rPr lang="en-GB" sz="3200" dirty="0">
                <a:solidFill>
                  <a:srgbClr val="FF0000"/>
                </a:solidFill>
              </a:rPr>
              <a:t> </a:t>
            </a:r>
            <a:r>
              <a:rPr lang="en-GB" sz="3200" dirty="0" err="1">
                <a:solidFill>
                  <a:srgbClr val="FF0000"/>
                </a:solidFill>
              </a:rPr>
              <a:t>foutmelding</a:t>
            </a:r>
            <a:r>
              <a:rPr lang="en-GB" sz="3200" dirty="0">
                <a:solidFill>
                  <a:srgbClr val="FF0000"/>
                </a:solidFill>
              </a:rPr>
              <a:t>, maar output </a:t>
            </a:r>
            <a:r>
              <a:rPr lang="en-GB" sz="3200" dirty="0" err="1">
                <a:solidFill>
                  <a:srgbClr val="FF0000"/>
                </a:solidFill>
              </a:rPr>
              <a:t>klopt</a:t>
            </a:r>
            <a:r>
              <a:rPr lang="en-GB" sz="3200" dirty="0">
                <a:solidFill>
                  <a:srgbClr val="FF0000"/>
                </a:solidFill>
              </a:rPr>
              <a:t> </a:t>
            </a:r>
            <a:r>
              <a:rPr lang="en-GB" sz="3200" dirty="0" err="1">
                <a:solidFill>
                  <a:srgbClr val="FF0000"/>
                </a:solidFill>
              </a:rPr>
              <a:t>niet</a:t>
            </a:r>
            <a:r>
              <a:rPr lang="en-GB" sz="32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7361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6D1D6-C9AA-48DE-AF28-F7E152A56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1792"/>
            <a:ext cx="10515600" cy="5555171"/>
          </a:xfrm>
        </p:spPr>
        <p:txBody>
          <a:bodyPr/>
          <a:lstStyle/>
          <a:p>
            <a:r>
              <a:rPr lang="en-GB" sz="3600" dirty="0"/>
              <a:t>Semantic error: </a:t>
            </a:r>
            <a:r>
              <a:rPr lang="en-GB" sz="3600" dirty="0" err="1"/>
              <a:t>Betekenisfout</a:t>
            </a:r>
            <a:endParaRPr lang="en-GB" sz="3600" dirty="0"/>
          </a:p>
          <a:p>
            <a:pPr lvl="1"/>
            <a:r>
              <a:rPr lang="en-GB" sz="3200" dirty="0" err="1"/>
              <a:t>Geen</a:t>
            </a:r>
            <a:r>
              <a:rPr lang="en-GB" sz="3200" dirty="0"/>
              <a:t> </a:t>
            </a:r>
            <a:r>
              <a:rPr lang="en-GB" sz="3200" dirty="0" err="1"/>
              <a:t>foutmelding</a:t>
            </a:r>
            <a:r>
              <a:rPr lang="en-GB" sz="3200" dirty="0"/>
              <a:t>, maar output </a:t>
            </a:r>
            <a:r>
              <a:rPr lang="en-GB" sz="3200" dirty="0" err="1"/>
              <a:t>klopt</a:t>
            </a:r>
            <a:r>
              <a:rPr lang="en-GB" sz="3200" dirty="0"/>
              <a:t> </a:t>
            </a:r>
            <a:r>
              <a:rPr lang="en-GB" sz="3200" dirty="0" err="1"/>
              <a:t>niet</a:t>
            </a:r>
            <a:r>
              <a:rPr lang="en-GB" sz="3200" dirty="0"/>
              <a:t>.</a:t>
            </a:r>
          </a:p>
          <a:p>
            <a:pPr lvl="1"/>
            <a:r>
              <a:rPr lang="en-GB" sz="3200" dirty="0" err="1">
                <a:solidFill>
                  <a:srgbClr val="FF0000"/>
                </a:solidFill>
              </a:rPr>
              <a:t>Voorbeeld</a:t>
            </a:r>
            <a:r>
              <a:rPr lang="en-GB" sz="3200" dirty="0">
                <a:solidFill>
                  <a:srgbClr val="FF0000"/>
                </a:solidFill>
              </a:rPr>
              <a:t>:</a:t>
            </a:r>
          </a:p>
          <a:p>
            <a:pPr marL="914400" lvl="2" indent="0">
              <a:buNone/>
            </a:pPr>
            <a:r>
              <a:rPr lang="en-GB" sz="2800" dirty="0">
                <a:solidFill>
                  <a:srgbClr val="FF0000"/>
                </a:solidFill>
              </a:rPr>
              <a:t>5x ‘Hello, World!’, maar </a:t>
            </a:r>
            <a:r>
              <a:rPr lang="en-GB" sz="2800" dirty="0" err="1">
                <a:solidFill>
                  <a:srgbClr val="FF0000"/>
                </a:solidFill>
              </a:rPr>
              <a:t>gebeurt</a:t>
            </a:r>
            <a:r>
              <a:rPr lang="en-GB" sz="2800" dirty="0">
                <a:solidFill>
                  <a:srgbClr val="FF0000"/>
                </a:solidFill>
              </a:rPr>
              <a:t> </a:t>
            </a:r>
            <a:r>
              <a:rPr lang="en-GB" sz="2800" dirty="0" err="1">
                <a:solidFill>
                  <a:srgbClr val="FF0000"/>
                </a:solidFill>
              </a:rPr>
              <a:t>slechts</a:t>
            </a:r>
            <a:r>
              <a:rPr lang="en-GB" sz="2800" dirty="0">
                <a:solidFill>
                  <a:srgbClr val="FF0000"/>
                </a:solidFill>
              </a:rPr>
              <a:t> </a:t>
            </a:r>
            <a:r>
              <a:rPr lang="en-GB" sz="2800" dirty="0" err="1">
                <a:solidFill>
                  <a:srgbClr val="FF0000"/>
                </a:solidFill>
              </a:rPr>
              <a:t>vier</a:t>
            </a:r>
            <a:r>
              <a:rPr lang="en-GB" sz="2800" dirty="0">
                <a:solidFill>
                  <a:srgbClr val="FF0000"/>
                </a:solidFill>
              </a:rPr>
              <a:t> </a:t>
            </a:r>
            <a:r>
              <a:rPr lang="en-GB" sz="2800" dirty="0" err="1">
                <a:solidFill>
                  <a:srgbClr val="FF0000"/>
                </a:solidFill>
              </a:rPr>
              <a:t>keer</a:t>
            </a:r>
            <a:endParaRPr lang="en-GB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230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252</Words>
  <Application>Microsoft Office PowerPoint</Application>
  <PresentationFormat>Widescreen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Errors (bugs)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Errors (bugs)</dc:title>
  <dc:creator>Michiel</dc:creator>
  <cp:lastModifiedBy>Michiel</cp:lastModifiedBy>
  <cp:revision>3</cp:revision>
  <dcterms:created xsi:type="dcterms:W3CDTF">2021-09-01T13:20:16Z</dcterms:created>
  <dcterms:modified xsi:type="dcterms:W3CDTF">2021-09-01T13:36:50Z</dcterms:modified>
</cp:coreProperties>
</file>