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B6378-0ECD-4537-872B-6E0120B16A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97B17E-0ED5-4E87-8740-8E16C0E078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B851D-A701-4059-ABC3-E11A0AB76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BE33-0678-46FF-9567-9000B2C6D035}" type="datetimeFigureOut">
              <a:rPr lang="en-NL" smtClean="0"/>
              <a:t>01/09/2021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A850D-C1F2-4ACB-B2C3-89B6FEE82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5463E-B7A6-4241-974F-036D7A1B8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1694-B5B6-4D80-B160-71ACE2C563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39707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E2C98-390A-4ACA-8E7C-9794B80B3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5473E-F4E3-41BC-8D23-97E3E7354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3D9FC-A3D1-4DE9-A876-79BDDA19D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BE33-0678-46FF-9567-9000B2C6D035}" type="datetimeFigureOut">
              <a:rPr lang="en-NL" smtClean="0"/>
              <a:t>01/09/2021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E353B-BABE-4211-B943-D2085CFAC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617E4-6270-41E5-8220-AE0DED88C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1694-B5B6-4D80-B160-71ACE2C563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24440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03C12D-03E6-4D48-8712-B0858B79C1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96A1F2-9956-40BB-82A1-B5A3D795B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82003-7386-4436-B0F3-A805E8BB0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BE33-0678-46FF-9567-9000B2C6D035}" type="datetimeFigureOut">
              <a:rPr lang="en-NL" smtClean="0"/>
              <a:t>01/09/2021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54C99-B732-4C42-9698-956075F59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8543A-A93A-444B-B15E-3FA5DE2ED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1694-B5B6-4D80-B160-71ACE2C563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24247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9DCBB-8C9D-4F44-AD36-24D246D90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CCFA6-97BF-4078-8AD6-6C23A21A2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69A47-7436-429F-8812-FAAE622CF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BE33-0678-46FF-9567-9000B2C6D035}" type="datetimeFigureOut">
              <a:rPr lang="en-NL" smtClean="0"/>
              <a:t>01/09/2021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4479D-A2C6-438F-BE5F-BD8CB53E1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BF108-5D28-42AD-B4C6-6A85DCFC2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1694-B5B6-4D80-B160-71ACE2C563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91675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45124-65DF-4621-9477-49128B929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BE5CA-AB23-469E-A98B-EAD787359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03896-91F6-471A-8A01-36E0B620F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BE33-0678-46FF-9567-9000B2C6D035}" type="datetimeFigureOut">
              <a:rPr lang="en-NL" smtClean="0"/>
              <a:t>01/09/2021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ED025-A636-434A-AEBB-DD78D5F5C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E2A7D-BB92-4086-854F-A62DA1D56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1694-B5B6-4D80-B160-71ACE2C563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68099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43937-A9FB-498F-9D48-308C16C24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8EB94-DC0F-4F96-83B1-C1E7D3963C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841358-EE6E-4CA3-9BFC-C849DA78A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DF7EDD-F64B-4A16-AF94-2AE4658B9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BE33-0678-46FF-9567-9000B2C6D035}" type="datetimeFigureOut">
              <a:rPr lang="en-NL" smtClean="0"/>
              <a:t>01/09/2021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00F148-95DF-4D6C-B6D0-2A47EF82A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276C6-2F62-4D8B-ABFB-31993305D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1694-B5B6-4D80-B160-71ACE2C563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16525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77ED1-55C3-4179-BAC3-A2DF09A92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66F49-5237-4315-98AD-52C61DDA3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B34DC-5363-497A-B3A9-FF8BED24F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93AE5-3DC4-4C64-B097-5C03E99D2B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AB5C0F-6EE6-4D86-8A23-BE4FFD695D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337FB4-B2E6-4652-A969-CA0FA1168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BE33-0678-46FF-9567-9000B2C6D035}" type="datetimeFigureOut">
              <a:rPr lang="en-NL" smtClean="0"/>
              <a:t>01/09/2021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787518-824F-463D-8168-C0E275051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E22EDB-7CC0-40E5-A902-165AABE90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1694-B5B6-4D80-B160-71ACE2C563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06874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B8C4E-A387-4D8F-B1CE-B8EC61649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2FEAE0-0ABB-4F61-9017-40DAD85B4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BE33-0678-46FF-9567-9000B2C6D035}" type="datetimeFigureOut">
              <a:rPr lang="en-NL" smtClean="0"/>
              <a:t>01/09/2021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130E01-9478-4394-939B-847D1F299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A05200-99FD-415A-B7C9-BFC56451F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1694-B5B6-4D80-B160-71ACE2C563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24466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3AA416-F0E9-442D-99A8-40B7393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BE33-0678-46FF-9567-9000B2C6D035}" type="datetimeFigureOut">
              <a:rPr lang="en-NL" smtClean="0"/>
              <a:t>01/09/2021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028005-D050-41D6-8E34-B001D8477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9E31F5-27A6-43D2-A98A-A0A899362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1694-B5B6-4D80-B160-71ACE2C563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1540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793F-3C1E-4A30-AF60-7C9CFD914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21433-B9CB-4BDB-9B9F-52D355591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0FB9DE-7CD7-4EB8-8724-2B2D0472A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D86CD-649E-42BE-91A1-C7C53CF10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BE33-0678-46FF-9567-9000B2C6D035}" type="datetimeFigureOut">
              <a:rPr lang="en-NL" smtClean="0"/>
              <a:t>01/09/2021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31F29E-4CB6-4B44-8A88-099EE3DE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3CB4E-CF18-46F3-B138-BA6F75954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1694-B5B6-4D80-B160-71ACE2C563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90242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F8350-2C44-484B-9846-F06405A79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350BC1-7E2B-4AF2-858E-5DEF37E87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EF1E9-3E14-4C0F-A82C-017763747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1B1E3-6178-4C24-B4C1-06F33DC6C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BE33-0678-46FF-9567-9000B2C6D035}" type="datetimeFigureOut">
              <a:rPr lang="en-NL" smtClean="0"/>
              <a:t>01/09/2021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58B40-5F41-4AA0-9723-57E9E9BAE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BDD483-7CED-4B74-A4F5-C6AA679FE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1694-B5B6-4D80-B160-71ACE2C563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171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750866-428C-4ED1-894A-54356933F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EADC6-24E9-422E-84E0-504950D1E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086A3-1EA4-46BF-ADC1-49029A6ACB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4BE33-0678-46FF-9567-9000B2C6D035}" type="datetimeFigureOut">
              <a:rPr lang="en-NL" smtClean="0"/>
              <a:t>01/09/2021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B96EC-E287-46FC-A6B9-152BDC3A3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4DAAA-02C5-41CB-B30F-E2CA5B4291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D1694-B5B6-4D80-B160-71ACE2C563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05881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3D55F-A66E-438B-B919-BC8821BA41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Geschikte</a:t>
            </a:r>
            <a:r>
              <a:rPr lang="en-GB" dirty="0"/>
              <a:t> </a:t>
            </a:r>
            <a:r>
              <a:rPr lang="en-GB" dirty="0" err="1"/>
              <a:t>namen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Variabelen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926FA-FD83-4736-9DC3-F2C07A0C07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08000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FE8FC-CF51-4B73-A802-FDD0A9629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3984"/>
            <a:ext cx="10515600" cy="5542979"/>
          </a:xfrm>
        </p:spPr>
        <p:txBody>
          <a:bodyPr>
            <a:normAutofit/>
          </a:bodyPr>
          <a:lstStyle/>
          <a:p>
            <a:r>
              <a:rPr lang="en-GB" sz="3600" dirty="0" err="1">
                <a:solidFill>
                  <a:srgbClr val="FF0000"/>
                </a:solidFill>
              </a:rPr>
              <a:t>Betekenisvol</a:t>
            </a:r>
            <a:endParaRPr lang="en-NL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85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FE8FC-CF51-4B73-A802-FDD0A9629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3984"/>
            <a:ext cx="10515600" cy="5542979"/>
          </a:xfrm>
        </p:spPr>
        <p:txBody>
          <a:bodyPr/>
          <a:lstStyle/>
          <a:p>
            <a:r>
              <a:rPr lang="en-GB" dirty="0" err="1"/>
              <a:t>Betekenisvol</a:t>
            </a:r>
            <a:endParaRPr lang="en-GB" dirty="0"/>
          </a:p>
          <a:p>
            <a:r>
              <a:rPr lang="en-GB" sz="3600" dirty="0" err="1">
                <a:solidFill>
                  <a:srgbClr val="FF0000"/>
                </a:solidFill>
              </a:rPr>
              <a:t>Niet</a:t>
            </a:r>
            <a:r>
              <a:rPr lang="en-GB" sz="3600" dirty="0">
                <a:solidFill>
                  <a:srgbClr val="FF0000"/>
                </a:solidFill>
              </a:rPr>
              <a:t> </a:t>
            </a:r>
            <a:r>
              <a:rPr lang="en-GB" sz="3600" dirty="0" err="1">
                <a:solidFill>
                  <a:srgbClr val="FF0000"/>
                </a:solidFill>
              </a:rPr>
              <a:t>te</a:t>
            </a:r>
            <a:r>
              <a:rPr lang="en-GB" sz="3600" dirty="0">
                <a:solidFill>
                  <a:srgbClr val="FF0000"/>
                </a:solidFill>
              </a:rPr>
              <a:t> lang (</a:t>
            </a:r>
            <a:r>
              <a:rPr lang="en-GB" sz="3600" dirty="0" err="1">
                <a:solidFill>
                  <a:srgbClr val="FF0000"/>
                </a:solidFill>
              </a:rPr>
              <a:t>voor</a:t>
            </a:r>
            <a:r>
              <a:rPr lang="en-GB" sz="3600" dirty="0">
                <a:solidFill>
                  <a:srgbClr val="FF0000"/>
                </a:solidFill>
              </a:rPr>
              <a:t> </a:t>
            </a:r>
            <a:r>
              <a:rPr lang="en-GB" sz="3600" dirty="0" err="1">
                <a:solidFill>
                  <a:srgbClr val="FF0000"/>
                </a:solidFill>
              </a:rPr>
              <a:t>overzicht</a:t>
            </a:r>
            <a:r>
              <a:rPr lang="en-GB" sz="3600" dirty="0">
                <a:solidFill>
                  <a:srgbClr val="FF0000"/>
                </a:solidFill>
              </a:rPr>
              <a:t>, mag </a:t>
            </a:r>
            <a:r>
              <a:rPr lang="en-GB" sz="3600" dirty="0" err="1">
                <a:solidFill>
                  <a:srgbClr val="FF0000"/>
                </a:solidFill>
              </a:rPr>
              <a:t>wel</a:t>
            </a:r>
            <a:r>
              <a:rPr lang="en-GB" sz="3600" dirty="0">
                <a:solidFill>
                  <a:srgbClr val="FF0000"/>
                </a:solidFill>
              </a:rPr>
              <a:t>)</a:t>
            </a:r>
            <a:endParaRPr lang="en-NL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328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FE8FC-CF51-4B73-A802-FDD0A9629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3984"/>
            <a:ext cx="10515600" cy="5542979"/>
          </a:xfrm>
        </p:spPr>
        <p:txBody>
          <a:bodyPr/>
          <a:lstStyle/>
          <a:p>
            <a:r>
              <a:rPr lang="en-GB" dirty="0" err="1"/>
              <a:t>Betekenisvol</a:t>
            </a:r>
            <a:endParaRPr lang="en-GB" dirty="0"/>
          </a:p>
          <a:p>
            <a:r>
              <a:rPr lang="en-GB" dirty="0" err="1"/>
              <a:t>Niet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lang </a:t>
            </a:r>
          </a:p>
          <a:p>
            <a:r>
              <a:rPr lang="en-GB" sz="3600" dirty="0" err="1">
                <a:solidFill>
                  <a:srgbClr val="FF0000"/>
                </a:solidFill>
              </a:rPr>
              <a:t>Kleine</a:t>
            </a:r>
            <a:r>
              <a:rPr lang="en-GB" sz="3600" dirty="0">
                <a:solidFill>
                  <a:srgbClr val="FF0000"/>
                </a:solidFill>
              </a:rPr>
              <a:t> letters (</a:t>
            </a:r>
            <a:r>
              <a:rPr lang="en-GB" sz="3600" dirty="0" err="1">
                <a:solidFill>
                  <a:srgbClr val="FF0000"/>
                </a:solidFill>
              </a:rPr>
              <a:t>afspraak</a:t>
            </a:r>
            <a:r>
              <a:rPr lang="en-GB" sz="3600" dirty="0">
                <a:solidFill>
                  <a:srgbClr val="FF0000"/>
                </a:solidFill>
              </a:rPr>
              <a:t>)</a:t>
            </a:r>
            <a:endParaRPr lang="en-NL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662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FE8FC-CF51-4B73-A802-FDD0A9629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3984"/>
            <a:ext cx="10975848" cy="5542979"/>
          </a:xfrm>
        </p:spPr>
        <p:txBody>
          <a:bodyPr/>
          <a:lstStyle/>
          <a:p>
            <a:r>
              <a:rPr lang="en-GB" dirty="0" err="1"/>
              <a:t>Betekenisvol</a:t>
            </a:r>
            <a:endParaRPr lang="en-GB" dirty="0"/>
          </a:p>
          <a:p>
            <a:r>
              <a:rPr lang="en-GB" dirty="0" err="1"/>
              <a:t>Niet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lang</a:t>
            </a:r>
          </a:p>
          <a:p>
            <a:r>
              <a:rPr lang="en-GB" dirty="0" err="1"/>
              <a:t>Kleine</a:t>
            </a:r>
            <a:r>
              <a:rPr lang="en-GB" dirty="0"/>
              <a:t> letters </a:t>
            </a:r>
          </a:p>
          <a:p>
            <a:r>
              <a:rPr lang="en-GB" sz="3400" dirty="0">
                <a:solidFill>
                  <a:srgbClr val="FF0000"/>
                </a:solidFill>
              </a:rPr>
              <a:t>Letters </a:t>
            </a:r>
            <a:r>
              <a:rPr lang="en-GB" sz="3400" dirty="0" err="1">
                <a:solidFill>
                  <a:srgbClr val="FF0000"/>
                </a:solidFill>
              </a:rPr>
              <a:t>en</a:t>
            </a:r>
            <a:r>
              <a:rPr lang="en-GB" sz="3400" dirty="0">
                <a:solidFill>
                  <a:srgbClr val="FF0000"/>
                </a:solidFill>
              </a:rPr>
              <a:t> </a:t>
            </a:r>
            <a:r>
              <a:rPr lang="en-GB" sz="3400" dirty="0" err="1">
                <a:solidFill>
                  <a:srgbClr val="FF0000"/>
                </a:solidFill>
              </a:rPr>
              <a:t>cijfers</a:t>
            </a:r>
            <a:r>
              <a:rPr lang="en-GB" sz="3400" dirty="0">
                <a:solidFill>
                  <a:srgbClr val="FF0000"/>
                </a:solidFill>
              </a:rPr>
              <a:t> </a:t>
            </a:r>
            <a:r>
              <a:rPr lang="en-GB" sz="3400" dirty="0" err="1">
                <a:solidFill>
                  <a:srgbClr val="FF0000"/>
                </a:solidFill>
              </a:rPr>
              <a:t>combineren</a:t>
            </a:r>
            <a:r>
              <a:rPr lang="en-GB" sz="3400" dirty="0">
                <a:solidFill>
                  <a:srgbClr val="FF0000"/>
                </a:solidFill>
              </a:rPr>
              <a:t>, maar </a:t>
            </a:r>
            <a:r>
              <a:rPr lang="en-GB" sz="3400" dirty="0" err="1">
                <a:solidFill>
                  <a:srgbClr val="FF0000"/>
                </a:solidFill>
              </a:rPr>
              <a:t>niet</a:t>
            </a:r>
            <a:r>
              <a:rPr lang="en-GB" sz="3400" dirty="0">
                <a:solidFill>
                  <a:srgbClr val="FF0000"/>
                </a:solidFill>
              </a:rPr>
              <a:t> met </a:t>
            </a:r>
            <a:r>
              <a:rPr lang="en-GB" sz="3400" dirty="0" err="1">
                <a:solidFill>
                  <a:srgbClr val="FF0000"/>
                </a:solidFill>
              </a:rPr>
              <a:t>cijfer</a:t>
            </a:r>
            <a:r>
              <a:rPr lang="en-GB" sz="3400" dirty="0">
                <a:solidFill>
                  <a:srgbClr val="FF0000"/>
                </a:solidFill>
              </a:rPr>
              <a:t> </a:t>
            </a:r>
            <a:r>
              <a:rPr lang="en-GB" sz="3400" dirty="0" err="1">
                <a:solidFill>
                  <a:srgbClr val="FF0000"/>
                </a:solidFill>
              </a:rPr>
              <a:t>beginnen</a:t>
            </a:r>
            <a:endParaRPr lang="en-GB" sz="3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353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FE8FC-CF51-4B73-A802-FDD0A9629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3984"/>
            <a:ext cx="10515600" cy="5542979"/>
          </a:xfrm>
        </p:spPr>
        <p:txBody>
          <a:bodyPr/>
          <a:lstStyle/>
          <a:p>
            <a:r>
              <a:rPr lang="en-GB" dirty="0" err="1"/>
              <a:t>Betekenisvol</a:t>
            </a:r>
            <a:endParaRPr lang="en-GB" dirty="0"/>
          </a:p>
          <a:p>
            <a:r>
              <a:rPr lang="en-GB" dirty="0" err="1"/>
              <a:t>Niet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lang</a:t>
            </a:r>
          </a:p>
          <a:p>
            <a:r>
              <a:rPr lang="en-GB" dirty="0" err="1"/>
              <a:t>Kleine</a:t>
            </a:r>
            <a:r>
              <a:rPr lang="en-GB" dirty="0"/>
              <a:t> letters </a:t>
            </a:r>
          </a:p>
          <a:p>
            <a:r>
              <a:rPr lang="en-GB" dirty="0"/>
              <a:t>Letters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cijfers</a:t>
            </a:r>
            <a:r>
              <a:rPr lang="en-GB" dirty="0"/>
              <a:t> </a:t>
            </a:r>
            <a:r>
              <a:rPr lang="en-GB" dirty="0" err="1"/>
              <a:t>combineren</a:t>
            </a:r>
            <a:r>
              <a:rPr lang="en-GB" dirty="0"/>
              <a:t>, maar </a:t>
            </a:r>
            <a:r>
              <a:rPr lang="en-GB" dirty="0" err="1"/>
              <a:t>niet</a:t>
            </a:r>
            <a:r>
              <a:rPr lang="en-GB" dirty="0"/>
              <a:t> met </a:t>
            </a:r>
            <a:r>
              <a:rPr lang="en-GB" dirty="0" err="1"/>
              <a:t>cijfer</a:t>
            </a:r>
            <a:r>
              <a:rPr lang="en-GB" dirty="0"/>
              <a:t> </a:t>
            </a:r>
            <a:r>
              <a:rPr lang="en-GB" dirty="0" err="1"/>
              <a:t>beginnen</a:t>
            </a:r>
            <a:endParaRPr lang="en-GB" dirty="0"/>
          </a:p>
          <a:p>
            <a:r>
              <a:rPr lang="en-GB" sz="3600" dirty="0">
                <a:solidFill>
                  <a:srgbClr val="FF0000"/>
                </a:solidFill>
              </a:rPr>
              <a:t> _  </a:t>
            </a:r>
            <a:r>
              <a:rPr lang="en-GB" sz="3600" dirty="0" err="1">
                <a:solidFill>
                  <a:srgbClr val="FF0000"/>
                </a:solidFill>
              </a:rPr>
              <a:t>gebruiken</a:t>
            </a:r>
            <a:r>
              <a:rPr lang="en-GB" sz="3600" dirty="0">
                <a:solidFill>
                  <a:srgbClr val="FF0000"/>
                </a:solidFill>
              </a:rPr>
              <a:t> om </a:t>
            </a:r>
            <a:r>
              <a:rPr lang="en-GB" sz="3600" dirty="0" err="1">
                <a:solidFill>
                  <a:srgbClr val="FF0000"/>
                </a:solidFill>
              </a:rPr>
              <a:t>woorden</a:t>
            </a:r>
            <a:r>
              <a:rPr lang="en-GB" sz="3600" dirty="0">
                <a:solidFill>
                  <a:srgbClr val="FF0000"/>
                </a:solidFill>
              </a:rPr>
              <a:t> </a:t>
            </a:r>
            <a:r>
              <a:rPr lang="en-GB" sz="3600" dirty="0" err="1">
                <a:solidFill>
                  <a:srgbClr val="FF0000"/>
                </a:solidFill>
              </a:rPr>
              <a:t>te</a:t>
            </a:r>
            <a:r>
              <a:rPr lang="en-GB" sz="3600" dirty="0">
                <a:solidFill>
                  <a:srgbClr val="FF0000"/>
                </a:solidFill>
              </a:rPr>
              <a:t> </a:t>
            </a:r>
            <a:r>
              <a:rPr lang="en-GB" sz="3600" dirty="0" err="1">
                <a:solidFill>
                  <a:srgbClr val="FF0000"/>
                </a:solidFill>
              </a:rPr>
              <a:t>koppelen</a:t>
            </a:r>
            <a:r>
              <a:rPr lang="en-GB" sz="3600" dirty="0">
                <a:solidFill>
                  <a:srgbClr val="FF0000"/>
                </a:solidFill>
              </a:rPr>
              <a:t>: </a:t>
            </a:r>
            <a:r>
              <a:rPr lang="en-GB" sz="3600" i="1" dirty="0" err="1">
                <a:solidFill>
                  <a:srgbClr val="FF0000"/>
                </a:solidFill>
              </a:rPr>
              <a:t>naam_tijdelijk</a:t>
            </a:r>
            <a:endParaRPr lang="en-GB" sz="3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435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FE8FC-CF51-4B73-A802-FDD0A9629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3984"/>
            <a:ext cx="10515600" cy="5542979"/>
          </a:xfrm>
        </p:spPr>
        <p:txBody>
          <a:bodyPr/>
          <a:lstStyle/>
          <a:p>
            <a:r>
              <a:rPr lang="en-GB" dirty="0" err="1"/>
              <a:t>Betekenisvol</a:t>
            </a:r>
            <a:endParaRPr lang="en-GB" dirty="0"/>
          </a:p>
          <a:p>
            <a:r>
              <a:rPr lang="en-GB" dirty="0" err="1"/>
              <a:t>Niet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lang</a:t>
            </a:r>
          </a:p>
          <a:p>
            <a:r>
              <a:rPr lang="en-GB" dirty="0" err="1"/>
              <a:t>Kleine</a:t>
            </a:r>
            <a:r>
              <a:rPr lang="en-GB" dirty="0"/>
              <a:t> letters </a:t>
            </a:r>
          </a:p>
          <a:p>
            <a:r>
              <a:rPr lang="en-GB" dirty="0"/>
              <a:t>Letters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cijfers</a:t>
            </a:r>
            <a:r>
              <a:rPr lang="en-GB" dirty="0"/>
              <a:t> </a:t>
            </a:r>
            <a:r>
              <a:rPr lang="en-GB" dirty="0" err="1"/>
              <a:t>combineren</a:t>
            </a:r>
            <a:r>
              <a:rPr lang="en-GB" dirty="0"/>
              <a:t>, maar </a:t>
            </a:r>
            <a:r>
              <a:rPr lang="en-GB" dirty="0" err="1"/>
              <a:t>niet</a:t>
            </a:r>
            <a:r>
              <a:rPr lang="en-GB" dirty="0"/>
              <a:t> met </a:t>
            </a:r>
            <a:r>
              <a:rPr lang="en-GB" dirty="0" err="1"/>
              <a:t>cijfer</a:t>
            </a:r>
            <a:r>
              <a:rPr lang="en-GB" dirty="0"/>
              <a:t> </a:t>
            </a:r>
            <a:r>
              <a:rPr lang="en-GB" dirty="0" err="1"/>
              <a:t>beginnen</a:t>
            </a:r>
            <a:endParaRPr lang="en-GB" dirty="0"/>
          </a:p>
          <a:p>
            <a:r>
              <a:rPr lang="en-GB" dirty="0"/>
              <a:t> _  </a:t>
            </a:r>
            <a:r>
              <a:rPr lang="en-GB" dirty="0" err="1"/>
              <a:t>gebruiken</a:t>
            </a:r>
            <a:r>
              <a:rPr lang="en-GB" dirty="0"/>
              <a:t> om </a:t>
            </a:r>
            <a:r>
              <a:rPr lang="en-GB" dirty="0" err="1"/>
              <a:t>woorden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koppelen</a:t>
            </a:r>
            <a:r>
              <a:rPr lang="en-GB" dirty="0"/>
              <a:t>: </a:t>
            </a:r>
            <a:r>
              <a:rPr lang="en-GB" i="1" dirty="0" err="1"/>
              <a:t>naam_tijdelijk</a:t>
            </a:r>
            <a:endParaRPr lang="en-GB" i="1" dirty="0"/>
          </a:p>
          <a:p>
            <a:r>
              <a:rPr lang="en-GB" sz="3600" dirty="0" err="1">
                <a:solidFill>
                  <a:srgbClr val="FF0000"/>
                </a:solidFill>
              </a:rPr>
              <a:t>Geen</a:t>
            </a:r>
            <a:r>
              <a:rPr lang="en-GB" sz="3600" dirty="0">
                <a:solidFill>
                  <a:srgbClr val="FF0000"/>
                </a:solidFill>
              </a:rPr>
              <a:t> </a:t>
            </a:r>
            <a:r>
              <a:rPr lang="en-GB" sz="3600" dirty="0" err="1">
                <a:solidFill>
                  <a:srgbClr val="FF0000"/>
                </a:solidFill>
              </a:rPr>
              <a:t>symbolen</a:t>
            </a:r>
            <a:r>
              <a:rPr lang="en-GB" sz="3600" dirty="0">
                <a:solidFill>
                  <a:srgbClr val="FF0000"/>
                </a:solidFill>
              </a:rPr>
              <a:t>, </a:t>
            </a:r>
            <a:r>
              <a:rPr lang="en-GB" sz="3600" dirty="0" err="1">
                <a:solidFill>
                  <a:srgbClr val="FF0000"/>
                </a:solidFill>
              </a:rPr>
              <a:t>zoals</a:t>
            </a:r>
            <a:r>
              <a:rPr lang="en-GB" sz="3600" dirty="0">
                <a:solidFill>
                  <a:srgbClr val="FF0000"/>
                </a:solidFill>
              </a:rPr>
              <a:t>  @  !   ? 	</a:t>
            </a:r>
            <a:r>
              <a:rPr lang="en-GB" sz="3600" dirty="0">
                <a:solidFill>
                  <a:srgbClr val="00B050"/>
                </a:solidFill>
              </a:rPr>
              <a:t>(</a:t>
            </a:r>
            <a:r>
              <a:rPr lang="en-GB" sz="3600" dirty="0" err="1">
                <a:solidFill>
                  <a:srgbClr val="00B050"/>
                </a:solidFill>
              </a:rPr>
              <a:t>andere</a:t>
            </a:r>
            <a:r>
              <a:rPr lang="en-GB" sz="3600" dirty="0">
                <a:solidFill>
                  <a:srgbClr val="00B050"/>
                </a:solidFill>
              </a:rPr>
              <a:t> </a:t>
            </a:r>
            <a:r>
              <a:rPr lang="en-GB" sz="3600" dirty="0" err="1">
                <a:solidFill>
                  <a:srgbClr val="00B050"/>
                </a:solidFill>
              </a:rPr>
              <a:t>kleur</a:t>
            </a:r>
            <a:r>
              <a:rPr lang="en-GB" sz="3600" dirty="0">
                <a:solidFill>
                  <a:srgbClr val="00B050"/>
                </a:solidFill>
              </a:rPr>
              <a:t>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5014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FE8FC-CF51-4B73-A802-FDD0A9629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3984"/>
            <a:ext cx="10515600" cy="5542979"/>
          </a:xfrm>
        </p:spPr>
        <p:txBody>
          <a:bodyPr/>
          <a:lstStyle/>
          <a:p>
            <a:r>
              <a:rPr lang="en-GB" dirty="0" err="1"/>
              <a:t>Betekenisvol</a:t>
            </a:r>
            <a:endParaRPr lang="en-GB" dirty="0"/>
          </a:p>
          <a:p>
            <a:r>
              <a:rPr lang="en-GB" dirty="0" err="1"/>
              <a:t>Niet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lang</a:t>
            </a:r>
          </a:p>
          <a:p>
            <a:r>
              <a:rPr lang="en-GB" dirty="0" err="1"/>
              <a:t>Kleine</a:t>
            </a:r>
            <a:r>
              <a:rPr lang="en-GB" dirty="0"/>
              <a:t> letters </a:t>
            </a:r>
          </a:p>
          <a:p>
            <a:r>
              <a:rPr lang="en-GB" dirty="0"/>
              <a:t>Letters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cijfers</a:t>
            </a:r>
            <a:r>
              <a:rPr lang="en-GB" dirty="0"/>
              <a:t> </a:t>
            </a:r>
            <a:r>
              <a:rPr lang="en-GB" dirty="0" err="1"/>
              <a:t>combineren</a:t>
            </a:r>
            <a:r>
              <a:rPr lang="en-GB" dirty="0"/>
              <a:t>, maar </a:t>
            </a:r>
            <a:r>
              <a:rPr lang="en-GB" dirty="0" err="1"/>
              <a:t>niet</a:t>
            </a:r>
            <a:r>
              <a:rPr lang="en-GB" dirty="0"/>
              <a:t> met </a:t>
            </a:r>
            <a:r>
              <a:rPr lang="en-GB" dirty="0" err="1"/>
              <a:t>cijfer</a:t>
            </a:r>
            <a:r>
              <a:rPr lang="en-GB" dirty="0"/>
              <a:t> </a:t>
            </a:r>
            <a:r>
              <a:rPr lang="en-GB" dirty="0" err="1"/>
              <a:t>beginnen</a:t>
            </a:r>
            <a:endParaRPr lang="en-GB" dirty="0"/>
          </a:p>
          <a:p>
            <a:r>
              <a:rPr lang="en-GB" dirty="0"/>
              <a:t> _  </a:t>
            </a:r>
            <a:r>
              <a:rPr lang="en-GB" dirty="0" err="1"/>
              <a:t>gebruiken</a:t>
            </a:r>
            <a:r>
              <a:rPr lang="en-GB" dirty="0"/>
              <a:t> om </a:t>
            </a:r>
            <a:r>
              <a:rPr lang="en-GB" dirty="0" err="1"/>
              <a:t>woorden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koppelen</a:t>
            </a:r>
            <a:r>
              <a:rPr lang="en-GB" dirty="0"/>
              <a:t>: </a:t>
            </a:r>
            <a:r>
              <a:rPr lang="en-GB" i="1" dirty="0" err="1"/>
              <a:t>naam_tijdelijk</a:t>
            </a:r>
            <a:endParaRPr lang="en-GB" i="1" dirty="0"/>
          </a:p>
          <a:p>
            <a:r>
              <a:rPr lang="en-GB" dirty="0" err="1"/>
              <a:t>Geen</a:t>
            </a:r>
            <a:r>
              <a:rPr lang="en-GB" dirty="0"/>
              <a:t> </a:t>
            </a:r>
            <a:r>
              <a:rPr lang="en-GB" dirty="0" err="1"/>
              <a:t>symbolen</a:t>
            </a:r>
            <a:r>
              <a:rPr lang="en-GB" dirty="0"/>
              <a:t>, </a:t>
            </a:r>
            <a:r>
              <a:rPr lang="en-GB" dirty="0" err="1"/>
              <a:t>zoals</a:t>
            </a:r>
            <a:r>
              <a:rPr lang="en-GB" dirty="0"/>
              <a:t>  @  !   ? 	</a:t>
            </a:r>
          </a:p>
          <a:p>
            <a:r>
              <a:rPr lang="en-GB" sz="3600" dirty="0" err="1">
                <a:solidFill>
                  <a:srgbClr val="FF0000"/>
                </a:solidFill>
              </a:rPr>
              <a:t>Geen</a:t>
            </a:r>
            <a:r>
              <a:rPr lang="en-GB" sz="3600" dirty="0">
                <a:solidFill>
                  <a:srgbClr val="FF0000"/>
                </a:solidFill>
              </a:rPr>
              <a:t> </a:t>
            </a:r>
            <a:r>
              <a:rPr lang="en-GB" sz="3600" dirty="0" err="1">
                <a:solidFill>
                  <a:srgbClr val="FF0000"/>
                </a:solidFill>
              </a:rPr>
              <a:t>spatie</a:t>
            </a:r>
            <a:r>
              <a:rPr lang="en-GB" sz="3600" dirty="0">
                <a:solidFill>
                  <a:srgbClr val="FF0000"/>
                </a:solidFill>
              </a:rPr>
              <a:t>, </a:t>
            </a:r>
            <a:r>
              <a:rPr lang="en-GB" sz="3600" dirty="0" err="1">
                <a:solidFill>
                  <a:srgbClr val="FF0000"/>
                </a:solidFill>
              </a:rPr>
              <a:t>dus</a:t>
            </a:r>
            <a:r>
              <a:rPr lang="en-GB" sz="3600" dirty="0">
                <a:solidFill>
                  <a:srgbClr val="FF0000"/>
                </a:solidFill>
              </a:rPr>
              <a:t> </a:t>
            </a:r>
            <a:r>
              <a:rPr lang="en-GB" sz="3600" dirty="0" err="1">
                <a:solidFill>
                  <a:srgbClr val="FF0000"/>
                </a:solidFill>
              </a:rPr>
              <a:t>niet</a:t>
            </a:r>
            <a:r>
              <a:rPr lang="en-GB" sz="3600" dirty="0">
                <a:solidFill>
                  <a:srgbClr val="FF0000"/>
                </a:solidFill>
              </a:rPr>
              <a:t>: </a:t>
            </a:r>
            <a:r>
              <a:rPr lang="en-GB" sz="3600" i="1" dirty="0">
                <a:solidFill>
                  <a:srgbClr val="FF0000"/>
                </a:solidFill>
              </a:rPr>
              <a:t>naam </a:t>
            </a:r>
            <a:r>
              <a:rPr lang="en-GB" sz="3600" i="1" dirty="0" err="1">
                <a:solidFill>
                  <a:srgbClr val="FF0000"/>
                </a:solidFill>
              </a:rPr>
              <a:t>tijdelijk</a:t>
            </a:r>
            <a:endParaRPr lang="en-GB" sz="3600" i="1" dirty="0">
              <a:solidFill>
                <a:srgbClr val="FF0000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9544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FE8FC-CF51-4B73-A802-FDD0A9629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3984"/>
            <a:ext cx="10515600" cy="5980176"/>
          </a:xfrm>
        </p:spPr>
        <p:txBody>
          <a:bodyPr>
            <a:normAutofit/>
          </a:bodyPr>
          <a:lstStyle/>
          <a:p>
            <a:r>
              <a:rPr lang="en-GB" dirty="0" err="1"/>
              <a:t>Betekenisvol</a:t>
            </a:r>
            <a:endParaRPr lang="en-GB" dirty="0"/>
          </a:p>
          <a:p>
            <a:r>
              <a:rPr lang="en-GB" dirty="0" err="1"/>
              <a:t>Niet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lang</a:t>
            </a:r>
          </a:p>
          <a:p>
            <a:r>
              <a:rPr lang="en-GB" dirty="0" err="1"/>
              <a:t>Kleine</a:t>
            </a:r>
            <a:r>
              <a:rPr lang="en-GB" dirty="0"/>
              <a:t> letters (</a:t>
            </a:r>
            <a:r>
              <a:rPr lang="en-GB" dirty="0" err="1"/>
              <a:t>afspraak</a:t>
            </a:r>
            <a:r>
              <a:rPr lang="en-GB" dirty="0"/>
              <a:t>)</a:t>
            </a:r>
          </a:p>
          <a:p>
            <a:r>
              <a:rPr lang="en-GB" dirty="0"/>
              <a:t>Letters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cijfers</a:t>
            </a:r>
            <a:r>
              <a:rPr lang="en-GB" dirty="0"/>
              <a:t> </a:t>
            </a:r>
            <a:r>
              <a:rPr lang="en-GB" dirty="0" err="1"/>
              <a:t>combineren</a:t>
            </a:r>
            <a:r>
              <a:rPr lang="en-GB" dirty="0"/>
              <a:t>, maar </a:t>
            </a:r>
            <a:r>
              <a:rPr lang="en-GB" dirty="0" err="1"/>
              <a:t>niet</a:t>
            </a:r>
            <a:r>
              <a:rPr lang="en-GB" dirty="0"/>
              <a:t> met </a:t>
            </a:r>
            <a:r>
              <a:rPr lang="en-GB" dirty="0" err="1"/>
              <a:t>cijfer</a:t>
            </a:r>
            <a:r>
              <a:rPr lang="en-GB" dirty="0"/>
              <a:t> </a:t>
            </a:r>
            <a:r>
              <a:rPr lang="en-GB" dirty="0" err="1"/>
              <a:t>beginnen</a:t>
            </a:r>
            <a:endParaRPr lang="en-GB" dirty="0"/>
          </a:p>
          <a:p>
            <a:r>
              <a:rPr lang="en-GB" dirty="0"/>
              <a:t> _  </a:t>
            </a:r>
            <a:r>
              <a:rPr lang="en-GB" dirty="0" err="1"/>
              <a:t>gebruiken</a:t>
            </a:r>
            <a:r>
              <a:rPr lang="en-GB" dirty="0"/>
              <a:t> om </a:t>
            </a:r>
            <a:r>
              <a:rPr lang="en-GB" dirty="0" err="1"/>
              <a:t>woorden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koppelen</a:t>
            </a:r>
            <a:r>
              <a:rPr lang="en-GB" dirty="0"/>
              <a:t>: </a:t>
            </a:r>
            <a:r>
              <a:rPr lang="en-GB" i="1" dirty="0" err="1"/>
              <a:t>naam_tijdelijk</a:t>
            </a:r>
            <a:endParaRPr lang="en-GB" i="1" dirty="0"/>
          </a:p>
          <a:p>
            <a:r>
              <a:rPr lang="en-GB" dirty="0" err="1"/>
              <a:t>Geen</a:t>
            </a:r>
            <a:r>
              <a:rPr lang="en-GB" dirty="0"/>
              <a:t> </a:t>
            </a:r>
            <a:r>
              <a:rPr lang="en-GB" dirty="0" err="1"/>
              <a:t>symbolen</a:t>
            </a:r>
            <a:r>
              <a:rPr lang="en-GB" dirty="0"/>
              <a:t>, </a:t>
            </a:r>
            <a:r>
              <a:rPr lang="en-GB" dirty="0" err="1"/>
              <a:t>zoals</a:t>
            </a:r>
            <a:r>
              <a:rPr lang="en-GB" dirty="0"/>
              <a:t>  @  !   ? 	</a:t>
            </a:r>
          </a:p>
          <a:p>
            <a:r>
              <a:rPr lang="en-GB" dirty="0" err="1"/>
              <a:t>Geen</a:t>
            </a:r>
            <a:r>
              <a:rPr lang="en-GB" dirty="0"/>
              <a:t> </a:t>
            </a:r>
            <a:r>
              <a:rPr lang="en-GB" dirty="0" err="1"/>
              <a:t>spatie</a:t>
            </a:r>
            <a:r>
              <a:rPr lang="en-GB" dirty="0"/>
              <a:t>, </a:t>
            </a:r>
            <a:r>
              <a:rPr lang="en-GB" dirty="0" err="1"/>
              <a:t>dus</a:t>
            </a:r>
            <a:r>
              <a:rPr lang="en-GB" dirty="0"/>
              <a:t> </a:t>
            </a:r>
            <a:r>
              <a:rPr lang="en-GB" dirty="0" err="1"/>
              <a:t>niet</a:t>
            </a:r>
            <a:r>
              <a:rPr lang="en-GB" dirty="0"/>
              <a:t>: </a:t>
            </a:r>
            <a:r>
              <a:rPr lang="en-GB" i="1" dirty="0"/>
              <a:t>naam </a:t>
            </a:r>
            <a:r>
              <a:rPr lang="en-GB" i="1" dirty="0" err="1"/>
              <a:t>tijdelijk</a:t>
            </a:r>
            <a:endParaRPr lang="en-GB" i="1" dirty="0"/>
          </a:p>
          <a:p>
            <a:r>
              <a:rPr lang="en-GB" sz="3600" dirty="0" err="1">
                <a:solidFill>
                  <a:srgbClr val="FF0000"/>
                </a:solidFill>
              </a:rPr>
              <a:t>Geen</a:t>
            </a:r>
            <a:r>
              <a:rPr lang="en-GB" sz="3600" dirty="0">
                <a:solidFill>
                  <a:srgbClr val="FF0000"/>
                </a:solidFill>
              </a:rPr>
              <a:t> </a:t>
            </a:r>
            <a:r>
              <a:rPr lang="en-GB" sz="3600" i="1" dirty="0">
                <a:solidFill>
                  <a:srgbClr val="FF0000"/>
                </a:solidFill>
              </a:rPr>
              <a:t>keywords</a:t>
            </a:r>
            <a:r>
              <a:rPr lang="en-GB" sz="3600" dirty="0">
                <a:solidFill>
                  <a:srgbClr val="FF0000"/>
                </a:solidFill>
              </a:rPr>
              <a:t>: </a:t>
            </a:r>
            <a:r>
              <a:rPr lang="en-GB" sz="3600" dirty="0" err="1">
                <a:solidFill>
                  <a:srgbClr val="FF0000"/>
                </a:solidFill>
              </a:rPr>
              <a:t>woorden</a:t>
            </a:r>
            <a:r>
              <a:rPr lang="en-GB" sz="3600" dirty="0">
                <a:solidFill>
                  <a:srgbClr val="FF0000"/>
                </a:solidFill>
              </a:rPr>
              <a:t> die al </a:t>
            </a:r>
            <a:r>
              <a:rPr lang="en-GB" sz="3600" dirty="0" err="1">
                <a:solidFill>
                  <a:srgbClr val="FF0000"/>
                </a:solidFill>
              </a:rPr>
              <a:t>vastgelegd</a:t>
            </a:r>
            <a:r>
              <a:rPr lang="en-GB" sz="3600" dirty="0">
                <a:solidFill>
                  <a:srgbClr val="FF0000"/>
                </a:solidFill>
              </a:rPr>
              <a:t> </a:t>
            </a:r>
            <a:r>
              <a:rPr lang="en-GB" sz="3600" dirty="0" err="1">
                <a:solidFill>
                  <a:srgbClr val="FF0000"/>
                </a:solidFill>
              </a:rPr>
              <a:t>zijn</a:t>
            </a:r>
            <a:r>
              <a:rPr lang="en-GB" sz="3600" dirty="0">
                <a:solidFill>
                  <a:srgbClr val="FF0000"/>
                </a:solidFill>
              </a:rPr>
              <a:t> in de </a:t>
            </a:r>
            <a:r>
              <a:rPr lang="en-GB" sz="3600" dirty="0" err="1">
                <a:solidFill>
                  <a:srgbClr val="FF0000"/>
                </a:solidFill>
              </a:rPr>
              <a:t>structuur</a:t>
            </a:r>
            <a:r>
              <a:rPr lang="en-GB" sz="3600" dirty="0">
                <a:solidFill>
                  <a:srgbClr val="FF0000"/>
                </a:solidFill>
              </a:rPr>
              <a:t> van Python, </a:t>
            </a:r>
            <a:r>
              <a:rPr lang="en-GB" sz="3600" dirty="0" err="1">
                <a:solidFill>
                  <a:srgbClr val="FF0000"/>
                </a:solidFill>
              </a:rPr>
              <a:t>zoals</a:t>
            </a:r>
            <a:r>
              <a:rPr lang="en-GB" sz="3600" dirty="0">
                <a:solidFill>
                  <a:srgbClr val="FF0000"/>
                </a:solidFill>
              </a:rPr>
              <a:t> False, for, class, if, break.</a:t>
            </a:r>
            <a:br>
              <a:rPr lang="en-GB" dirty="0"/>
            </a:br>
            <a:r>
              <a:rPr lang="en-GB" dirty="0"/>
              <a:t>	</a:t>
            </a:r>
            <a:r>
              <a:rPr lang="en-GB" dirty="0" err="1"/>
              <a:t>Zie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overzicht</a:t>
            </a:r>
            <a:r>
              <a:rPr lang="en-GB" dirty="0"/>
              <a:t> het </a:t>
            </a:r>
            <a:r>
              <a:rPr lang="en-GB" dirty="0" err="1"/>
              <a:t>boek</a:t>
            </a:r>
            <a:r>
              <a:rPr lang="en-GB" dirty="0"/>
              <a:t>. </a:t>
            </a:r>
            <a:br>
              <a:rPr lang="en-GB" dirty="0"/>
            </a:br>
            <a:r>
              <a:rPr lang="en-GB" dirty="0"/>
              <a:t>	</a:t>
            </a:r>
            <a:r>
              <a:rPr lang="en-GB" i="1" dirty="0"/>
              <a:t>Keywords</a:t>
            </a:r>
            <a:r>
              <a:rPr lang="en-GB" dirty="0"/>
              <a:t> </a:t>
            </a:r>
            <a:r>
              <a:rPr lang="en-GB" dirty="0" err="1"/>
              <a:t>hebben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andere</a:t>
            </a:r>
            <a:r>
              <a:rPr lang="en-GB" dirty="0"/>
              <a:t> </a:t>
            </a:r>
            <a:r>
              <a:rPr lang="en-GB" dirty="0" err="1"/>
              <a:t>kleur</a:t>
            </a:r>
            <a:r>
              <a:rPr lang="en-GB" dirty="0"/>
              <a:t>!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019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239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Geschikte namen voor Variabelen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Geschikte namen voor Variabelen</dc:title>
  <dc:creator>Michiel</dc:creator>
  <cp:lastModifiedBy>Michiel</cp:lastModifiedBy>
  <cp:revision>3</cp:revision>
  <dcterms:created xsi:type="dcterms:W3CDTF">2021-09-01T11:55:59Z</dcterms:created>
  <dcterms:modified xsi:type="dcterms:W3CDTF">2021-09-01T12:20:28Z</dcterms:modified>
</cp:coreProperties>
</file>