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E819-0705-4468-BBA4-536F8532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37BAA-ADB5-45B4-9A9C-73BAB5C0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B981-F1E0-4657-BA2D-06C9C6AD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FEFF-FAA3-4F7F-8CE2-D2528FB8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ED48-97A5-468A-AD5D-08CA084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5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F4EC-BF0D-4AB3-9C1A-4387EFAF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7CD37-BA2D-4F8B-BF00-0AAC5E56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DFE1-F75C-4632-AAE3-1088EC50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BEF9-4BDD-4E04-B3CC-E68E1FD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B17F-57DA-4A5C-BB4B-15DE57CF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572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F5F39-A749-4657-A520-5D1ADC8A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D91F-803E-411D-A00A-4AA4F7A9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9C0F-E6AC-4151-976D-669F9B88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B962-2303-4CC9-ADD7-702F5D35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4DE0-A513-48BB-9D3B-F847FF25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1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E7C4-AC62-41B6-987B-65F1CA5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C6E2-CEAD-408E-845F-E872412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FB33-6BE2-4CFC-B833-9ABD34A2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B3C4-7D45-4899-8B2D-CD2DB1D2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5EA7-402B-4334-A89C-E90646E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46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5904-882F-4E49-BCDC-5161FBDC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1154-2643-4D3C-90ED-9368F963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AFAD-6E29-481C-B69C-0BBB542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1A20-B05B-4B23-9EAB-BD86BDA3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2C89-A6A6-4916-AA2F-98F556A0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977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251C-530F-4C92-9447-82999AD0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8FFB-373C-46DF-A9C6-803306EB3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2DCF3-4233-4C73-85A5-A190288D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0703-DE23-438C-8FDD-52EFDA6A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004C-0C83-403D-86F1-E33A322B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21C22-227A-4A0C-85E8-FF106C7E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035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3662-401C-454B-AF67-1BCAFF8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79CC-E870-4F5B-8E26-129B750B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E45A1-DAED-4057-9400-F872943B7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35B71-E9AC-4910-8249-3096F4E37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8A629-50F5-4B6F-961C-103FB6FA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F9BED-51E5-46CE-832A-D28FA615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A236D-39C4-466D-9A65-E641BBEC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9999-05C6-48A4-BEDA-5A65E2D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F8D-B933-4823-B993-40547169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C0685-1DCF-4EB5-9443-DA9123E8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FA852-F875-4566-B955-99ADB608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2C61A-068A-48F9-ACA3-B7EEB882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47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9AECF-5FB2-4201-B60F-6B6F8A60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5AC21-FFE8-4F35-BB49-74D1D4AA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5EAF-7422-4182-9AAA-D6199263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88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D3F-131B-44C3-A6FD-8A5CFCDF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6C1F-CC6F-4FA3-87FC-5758F75F3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60DF3-6DF9-4050-90B6-D20B89DA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57F4A-EEF9-42B9-B201-3FBB725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31A8-8CF0-4B7F-B948-940FED87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BB51-06E9-4EBD-B02E-1DAB718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91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B7B6-B0EE-4B4A-8B4D-7EA767AB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55C23-B128-4855-8087-41B762E20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E892-5427-4192-A1B7-199B533E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C490-4CDD-4BF3-BFB3-D1C414AB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C682-B51E-43CF-ADA9-606BC70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E913-2656-4C3C-8BB9-5158D44A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46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51A6F-6AE0-4FA3-8917-F606B0F7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85C4-636A-4FDF-929E-C9BFF448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E00B-A89D-44A5-B870-B2B18406E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BF11-4996-491A-B6B6-9FAE6DDC3CF0}" type="datetimeFigureOut">
              <a:rPr lang="en-NL" smtClean="0"/>
              <a:t>02/09/2021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2C11-49AC-400D-86B9-D38F0A5A2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F758-3370-401B-ABCF-00FC2A35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3D30-1794-4B53-B15E-9906B7B741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14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4B29-A830-4CD2-9D71-009A29948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Functies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E0FF6-93D6-4D8C-8569-5F08EF1AD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59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126236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dirty="0"/>
              <a:t>Argument: </a:t>
            </a:r>
            <a:r>
              <a:rPr lang="en-GB" dirty="0" err="1"/>
              <a:t>dat</a:t>
            </a:r>
            <a:r>
              <a:rPr lang="en-GB" dirty="0"/>
              <a:t> wat er </a:t>
            </a:r>
            <a:r>
              <a:rPr lang="en-GB" dirty="0" err="1"/>
              <a:t>tussen</a:t>
            </a:r>
            <a:r>
              <a:rPr lang="en-GB" dirty="0"/>
              <a:t> de () </a:t>
            </a:r>
            <a:r>
              <a:rPr lang="en-GB" dirty="0" err="1"/>
              <a:t>staat</a:t>
            </a:r>
            <a:r>
              <a:rPr lang="en-GB" dirty="0"/>
              <a:t> (input)</a:t>
            </a:r>
          </a:p>
          <a:p>
            <a:r>
              <a:rPr lang="en-GB" dirty="0" err="1"/>
              <a:t>Functienaam</a:t>
            </a:r>
            <a:r>
              <a:rPr lang="en-GB" dirty="0"/>
              <a:t>: de naam </a:t>
            </a:r>
            <a:r>
              <a:rPr lang="en-GB" dirty="0" err="1"/>
              <a:t>voor</a:t>
            </a:r>
            <a:r>
              <a:rPr lang="en-GB" dirty="0"/>
              <a:t> de ()</a:t>
            </a:r>
          </a:p>
          <a:p>
            <a:r>
              <a:rPr lang="en-GB" dirty="0"/>
              <a:t>Return value: </a:t>
            </a:r>
            <a:r>
              <a:rPr lang="en-GB" dirty="0" err="1"/>
              <a:t>resultaat</a:t>
            </a:r>
            <a:r>
              <a:rPr lang="en-GB" dirty="0"/>
              <a:t> van de </a:t>
            </a:r>
            <a:r>
              <a:rPr lang="en-GB" dirty="0" err="1"/>
              <a:t>functie</a:t>
            </a:r>
            <a:r>
              <a:rPr lang="en-GB" dirty="0"/>
              <a:t> (output)</a:t>
            </a:r>
          </a:p>
          <a:p>
            <a:r>
              <a:rPr lang="en-GB" dirty="0"/>
              <a:t>Module: </a:t>
            </a:r>
            <a:r>
              <a:rPr lang="en-GB" dirty="0" err="1"/>
              <a:t>soort</a:t>
            </a:r>
            <a:r>
              <a:rPr lang="en-GB" dirty="0"/>
              <a:t> computer </a:t>
            </a:r>
            <a:r>
              <a:rPr lang="en-GB" dirty="0" err="1"/>
              <a:t>bibliotheek</a:t>
            </a:r>
            <a:r>
              <a:rPr lang="en-GB" dirty="0"/>
              <a:t> met </a:t>
            </a:r>
            <a:r>
              <a:rPr lang="en-GB" dirty="0" err="1"/>
              <a:t>soortgelijke</a:t>
            </a:r>
            <a:r>
              <a:rPr lang="en-GB" dirty="0"/>
              <a:t> </a:t>
            </a:r>
            <a:r>
              <a:rPr lang="en-GB" dirty="0" err="1"/>
              <a:t>functies</a:t>
            </a:r>
            <a:endParaRPr lang="en-GB" dirty="0"/>
          </a:p>
          <a:p>
            <a:r>
              <a:rPr lang="en-GB" dirty="0"/>
              <a:t>Math module: </a:t>
            </a:r>
            <a:r>
              <a:rPr lang="en-GB" dirty="0" err="1"/>
              <a:t>wiskundige</a:t>
            </a:r>
            <a:r>
              <a:rPr lang="en-GB" dirty="0"/>
              <a:t>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zoals</a:t>
            </a:r>
            <a:r>
              <a:rPr lang="en-GB" dirty="0"/>
              <a:t> sin(), exp() of pow()</a:t>
            </a:r>
          </a:p>
          <a:p>
            <a:r>
              <a:rPr lang="en-GB" dirty="0"/>
              <a:t>Import statement: module </a:t>
            </a:r>
            <a:r>
              <a:rPr lang="en-GB" dirty="0" err="1"/>
              <a:t>inlezen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! </a:t>
            </a:r>
            <a:r>
              <a:rPr lang="en-GB" dirty="0" err="1"/>
              <a:t>Bijv</a:t>
            </a:r>
            <a:r>
              <a:rPr lang="en-GB" dirty="0"/>
              <a:t>.: import math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Dot notation: VB.: </a:t>
            </a:r>
            <a:r>
              <a:rPr lang="en-GB" sz="3600" dirty="0" err="1">
                <a:solidFill>
                  <a:srgbClr val="FF0000"/>
                </a:solidFill>
              </a:rPr>
              <a:t>math.pow</a:t>
            </a:r>
            <a:r>
              <a:rPr lang="en-GB" sz="3600" dirty="0">
                <a:solidFill>
                  <a:srgbClr val="FF0000"/>
                </a:solidFill>
              </a:rPr>
              <a:t>(2, 3)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074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2309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756392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sz="3600" dirty="0">
                <a:solidFill>
                  <a:srgbClr val="FF0000"/>
                </a:solidFill>
              </a:rPr>
              <a:t>Function call: </a:t>
            </a:r>
            <a:r>
              <a:rPr lang="en-GB" sz="3600" dirty="0" err="1">
                <a:solidFill>
                  <a:srgbClr val="FF0000"/>
                </a:solidFill>
              </a:rPr>
              <a:t>wanneer</a:t>
            </a:r>
            <a:r>
              <a:rPr lang="en-GB" sz="3600" dirty="0">
                <a:solidFill>
                  <a:srgbClr val="FF0000"/>
                </a:solidFill>
              </a:rPr>
              <a:t> de computer de </a:t>
            </a:r>
            <a:r>
              <a:rPr lang="en-GB" sz="3600" dirty="0" err="1">
                <a:solidFill>
                  <a:srgbClr val="FF0000"/>
                </a:solidFill>
              </a:rPr>
              <a:t>functie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gebruikt</a:t>
            </a:r>
            <a:endParaRPr lang="en-GB" sz="3600" dirty="0">
              <a:solidFill>
                <a:srgbClr val="FF0000"/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338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sz="3600" dirty="0">
                <a:solidFill>
                  <a:srgbClr val="FF0000"/>
                </a:solidFill>
              </a:rPr>
              <a:t>Argument: </a:t>
            </a:r>
            <a:r>
              <a:rPr lang="en-GB" sz="3600" dirty="0" err="1">
                <a:solidFill>
                  <a:srgbClr val="FF0000"/>
                </a:solidFill>
              </a:rPr>
              <a:t>dat</a:t>
            </a:r>
            <a:r>
              <a:rPr lang="en-GB" sz="3600" dirty="0">
                <a:solidFill>
                  <a:srgbClr val="FF0000"/>
                </a:solidFill>
              </a:rPr>
              <a:t> wat er </a:t>
            </a:r>
            <a:r>
              <a:rPr lang="en-GB" sz="3600" dirty="0" err="1">
                <a:solidFill>
                  <a:srgbClr val="FF0000"/>
                </a:solidFill>
              </a:rPr>
              <a:t>tussen</a:t>
            </a:r>
            <a:r>
              <a:rPr lang="en-GB" sz="3600" dirty="0">
                <a:solidFill>
                  <a:srgbClr val="FF0000"/>
                </a:solidFill>
              </a:rPr>
              <a:t> de () </a:t>
            </a:r>
            <a:r>
              <a:rPr lang="en-GB" sz="3600" dirty="0" err="1">
                <a:solidFill>
                  <a:srgbClr val="FF0000"/>
                </a:solidFill>
              </a:rPr>
              <a:t>staat</a:t>
            </a:r>
            <a:r>
              <a:rPr lang="en-GB" sz="3600" dirty="0">
                <a:solidFill>
                  <a:srgbClr val="FF0000"/>
                </a:solidFill>
              </a:rPr>
              <a:t> (input)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50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dirty="0"/>
              <a:t>Argument: </a:t>
            </a:r>
            <a:r>
              <a:rPr lang="en-GB" dirty="0" err="1"/>
              <a:t>dat</a:t>
            </a:r>
            <a:r>
              <a:rPr lang="en-GB" dirty="0"/>
              <a:t> wat er </a:t>
            </a:r>
            <a:r>
              <a:rPr lang="en-GB" dirty="0" err="1"/>
              <a:t>tussen</a:t>
            </a:r>
            <a:r>
              <a:rPr lang="en-GB" dirty="0"/>
              <a:t> de () </a:t>
            </a:r>
            <a:r>
              <a:rPr lang="en-GB" dirty="0" err="1"/>
              <a:t>staat</a:t>
            </a:r>
            <a:r>
              <a:rPr lang="en-GB" dirty="0"/>
              <a:t> (input)</a:t>
            </a:r>
          </a:p>
          <a:p>
            <a:r>
              <a:rPr lang="en-GB" sz="3600" dirty="0" err="1">
                <a:solidFill>
                  <a:srgbClr val="FF0000"/>
                </a:solidFill>
              </a:rPr>
              <a:t>Functienaam</a:t>
            </a:r>
            <a:r>
              <a:rPr lang="en-GB" sz="3600" dirty="0">
                <a:solidFill>
                  <a:srgbClr val="FF0000"/>
                </a:solidFill>
              </a:rPr>
              <a:t>: de naam </a:t>
            </a:r>
            <a:r>
              <a:rPr lang="en-GB" sz="3600" dirty="0" err="1">
                <a:solidFill>
                  <a:srgbClr val="FF0000"/>
                </a:solidFill>
              </a:rPr>
              <a:t>voor</a:t>
            </a:r>
            <a:r>
              <a:rPr lang="en-GB" sz="3600" dirty="0">
                <a:solidFill>
                  <a:srgbClr val="FF0000"/>
                </a:solidFill>
              </a:rPr>
              <a:t> de ()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188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dirty="0"/>
              <a:t>Argument: </a:t>
            </a:r>
            <a:r>
              <a:rPr lang="en-GB" dirty="0" err="1"/>
              <a:t>dat</a:t>
            </a:r>
            <a:r>
              <a:rPr lang="en-GB" dirty="0"/>
              <a:t> wat er </a:t>
            </a:r>
            <a:r>
              <a:rPr lang="en-GB" dirty="0" err="1"/>
              <a:t>tussen</a:t>
            </a:r>
            <a:r>
              <a:rPr lang="en-GB" dirty="0"/>
              <a:t> de () </a:t>
            </a:r>
            <a:r>
              <a:rPr lang="en-GB" dirty="0" err="1"/>
              <a:t>staat</a:t>
            </a:r>
            <a:r>
              <a:rPr lang="en-GB" dirty="0"/>
              <a:t> (input)</a:t>
            </a:r>
          </a:p>
          <a:p>
            <a:r>
              <a:rPr lang="en-GB" dirty="0" err="1"/>
              <a:t>Functienaam</a:t>
            </a:r>
            <a:r>
              <a:rPr lang="en-GB" dirty="0"/>
              <a:t>: de naam </a:t>
            </a:r>
            <a:r>
              <a:rPr lang="en-GB" dirty="0" err="1"/>
              <a:t>voor</a:t>
            </a:r>
            <a:r>
              <a:rPr lang="en-GB" dirty="0"/>
              <a:t> de ()</a:t>
            </a:r>
          </a:p>
          <a:p>
            <a:r>
              <a:rPr lang="en-GB" sz="3600" dirty="0">
                <a:solidFill>
                  <a:srgbClr val="FF0000"/>
                </a:solidFill>
              </a:rPr>
              <a:t>Return value: </a:t>
            </a:r>
            <a:r>
              <a:rPr lang="en-GB" sz="3600" dirty="0" err="1">
                <a:solidFill>
                  <a:srgbClr val="FF0000"/>
                </a:solidFill>
              </a:rPr>
              <a:t>resultaat</a:t>
            </a:r>
            <a:r>
              <a:rPr lang="en-GB" sz="3600" dirty="0">
                <a:solidFill>
                  <a:srgbClr val="FF0000"/>
                </a:solidFill>
              </a:rPr>
              <a:t> van de </a:t>
            </a:r>
            <a:r>
              <a:rPr lang="en-GB" sz="3600" dirty="0" err="1">
                <a:solidFill>
                  <a:srgbClr val="FF0000"/>
                </a:solidFill>
              </a:rPr>
              <a:t>functie</a:t>
            </a:r>
            <a:r>
              <a:rPr lang="en-GB" sz="3600" dirty="0">
                <a:solidFill>
                  <a:srgbClr val="FF0000"/>
                </a:solidFill>
              </a:rPr>
              <a:t> (output)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8146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126236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dirty="0"/>
              <a:t>Argument: </a:t>
            </a:r>
            <a:r>
              <a:rPr lang="en-GB" dirty="0" err="1"/>
              <a:t>dat</a:t>
            </a:r>
            <a:r>
              <a:rPr lang="en-GB" dirty="0"/>
              <a:t> wat er </a:t>
            </a:r>
            <a:r>
              <a:rPr lang="en-GB" dirty="0" err="1"/>
              <a:t>tussen</a:t>
            </a:r>
            <a:r>
              <a:rPr lang="en-GB" dirty="0"/>
              <a:t> de () </a:t>
            </a:r>
            <a:r>
              <a:rPr lang="en-GB" dirty="0" err="1"/>
              <a:t>staat</a:t>
            </a:r>
            <a:r>
              <a:rPr lang="en-GB" dirty="0"/>
              <a:t> (input)</a:t>
            </a:r>
          </a:p>
          <a:p>
            <a:r>
              <a:rPr lang="en-GB" dirty="0" err="1"/>
              <a:t>Functienaam</a:t>
            </a:r>
            <a:r>
              <a:rPr lang="en-GB" dirty="0"/>
              <a:t>: de naam </a:t>
            </a:r>
            <a:r>
              <a:rPr lang="en-GB" dirty="0" err="1"/>
              <a:t>voor</a:t>
            </a:r>
            <a:r>
              <a:rPr lang="en-GB" dirty="0"/>
              <a:t> de ()</a:t>
            </a:r>
          </a:p>
          <a:p>
            <a:r>
              <a:rPr lang="en-GB" dirty="0"/>
              <a:t>Return value: </a:t>
            </a:r>
            <a:r>
              <a:rPr lang="en-GB" dirty="0" err="1"/>
              <a:t>resultaat</a:t>
            </a:r>
            <a:r>
              <a:rPr lang="en-GB" dirty="0"/>
              <a:t> van de </a:t>
            </a:r>
            <a:r>
              <a:rPr lang="en-GB" dirty="0" err="1"/>
              <a:t>functie</a:t>
            </a:r>
            <a:r>
              <a:rPr lang="en-GB" dirty="0"/>
              <a:t> (output)</a:t>
            </a:r>
          </a:p>
          <a:p>
            <a:r>
              <a:rPr lang="en-GB" sz="3400" dirty="0">
                <a:solidFill>
                  <a:srgbClr val="FF0000"/>
                </a:solidFill>
              </a:rPr>
              <a:t>Module: </a:t>
            </a:r>
            <a:r>
              <a:rPr lang="en-GB" sz="3400" dirty="0" err="1">
                <a:solidFill>
                  <a:srgbClr val="FF0000"/>
                </a:solidFill>
              </a:rPr>
              <a:t>soort</a:t>
            </a:r>
            <a:r>
              <a:rPr lang="en-GB" sz="3400" dirty="0">
                <a:solidFill>
                  <a:srgbClr val="FF0000"/>
                </a:solidFill>
              </a:rPr>
              <a:t> computer </a:t>
            </a:r>
            <a:r>
              <a:rPr lang="en-GB" sz="3400" dirty="0" err="1">
                <a:solidFill>
                  <a:srgbClr val="FF0000"/>
                </a:solidFill>
              </a:rPr>
              <a:t>bibliotheek</a:t>
            </a:r>
            <a:r>
              <a:rPr lang="en-GB" sz="3400" dirty="0">
                <a:solidFill>
                  <a:srgbClr val="FF0000"/>
                </a:solidFill>
              </a:rPr>
              <a:t> met </a:t>
            </a:r>
            <a:r>
              <a:rPr lang="en-GB" sz="3400" dirty="0" err="1">
                <a:solidFill>
                  <a:srgbClr val="FF0000"/>
                </a:solidFill>
              </a:rPr>
              <a:t>soortgelijke</a:t>
            </a:r>
            <a:r>
              <a:rPr lang="en-GB" sz="3400" dirty="0">
                <a:solidFill>
                  <a:srgbClr val="FF0000"/>
                </a:solidFill>
              </a:rPr>
              <a:t> </a:t>
            </a:r>
            <a:r>
              <a:rPr lang="en-GB" sz="3400" dirty="0" err="1">
                <a:solidFill>
                  <a:srgbClr val="FF0000"/>
                </a:solidFill>
              </a:rPr>
              <a:t>functies</a:t>
            </a:r>
            <a:endParaRPr lang="en-GB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9162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126236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dirty="0"/>
              <a:t>Argument: </a:t>
            </a:r>
            <a:r>
              <a:rPr lang="en-GB" dirty="0" err="1"/>
              <a:t>dat</a:t>
            </a:r>
            <a:r>
              <a:rPr lang="en-GB" dirty="0"/>
              <a:t> wat er </a:t>
            </a:r>
            <a:r>
              <a:rPr lang="en-GB" dirty="0" err="1"/>
              <a:t>tussen</a:t>
            </a:r>
            <a:r>
              <a:rPr lang="en-GB" dirty="0"/>
              <a:t> de () </a:t>
            </a:r>
            <a:r>
              <a:rPr lang="en-GB" dirty="0" err="1"/>
              <a:t>staat</a:t>
            </a:r>
            <a:r>
              <a:rPr lang="en-GB" dirty="0"/>
              <a:t> (input)</a:t>
            </a:r>
          </a:p>
          <a:p>
            <a:r>
              <a:rPr lang="en-GB" dirty="0" err="1"/>
              <a:t>Functienaam</a:t>
            </a:r>
            <a:r>
              <a:rPr lang="en-GB" dirty="0"/>
              <a:t>: de naam </a:t>
            </a:r>
            <a:r>
              <a:rPr lang="en-GB" dirty="0" err="1"/>
              <a:t>voor</a:t>
            </a:r>
            <a:r>
              <a:rPr lang="en-GB" dirty="0"/>
              <a:t> de ()</a:t>
            </a:r>
          </a:p>
          <a:p>
            <a:r>
              <a:rPr lang="en-GB" dirty="0"/>
              <a:t>Return value: </a:t>
            </a:r>
            <a:r>
              <a:rPr lang="en-GB" dirty="0" err="1"/>
              <a:t>resultaat</a:t>
            </a:r>
            <a:r>
              <a:rPr lang="en-GB" dirty="0"/>
              <a:t> van de </a:t>
            </a:r>
            <a:r>
              <a:rPr lang="en-GB" dirty="0" err="1"/>
              <a:t>functie</a:t>
            </a:r>
            <a:r>
              <a:rPr lang="en-GB" dirty="0"/>
              <a:t> (output)</a:t>
            </a:r>
          </a:p>
          <a:p>
            <a:r>
              <a:rPr lang="en-GB" dirty="0"/>
              <a:t>Module: </a:t>
            </a:r>
            <a:r>
              <a:rPr lang="en-GB" dirty="0" err="1"/>
              <a:t>soort</a:t>
            </a:r>
            <a:r>
              <a:rPr lang="en-GB" dirty="0"/>
              <a:t> computer </a:t>
            </a:r>
            <a:r>
              <a:rPr lang="en-GB" dirty="0" err="1"/>
              <a:t>bibliotheek</a:t>
            </a:r>
            <a:r>
              <a:rPr lang="en-GB" dirty="0"/>
              <a:t> met </a:t>
            </a:r>
            <a:r>
              <a:rPr lang="en-GB" dirty="0" err="1"/>
              <a:t>soortgelijke</a:t>
            </a:r>
            <a:r>
              <a:rPr lang="en-GB" dirty="0"/>
              <a:t> </a:t>
            </a:r>
            <a:r>
              <a:rPr lang="en-GB" dirty="0" err="1"/>
              <a:t>functies</a:t>
            </a:r>
            <a:endParaRPr lang="en-GB" dirty="0"/>
          </a:p>
          <a:p>
            <a:r>
              <a:rPr lang="en-GB" sz="3400" dirty="0">
                <a:solidFill>
                  <a:srgbClr val="FF0000"/>
                </a:solidFill>
              </a:rPr>
              <a:t>Math module: </a:t>
            </a:r>
            <a:r>
              <a:rPr lang="en-GB" sz="3400" dirty="0" err="1">
                <a:solidFill>
                  <a:srgbClr val="FF0000"/>
                </a:solidFill>
              </a:rPr>
              <a:t>wiskundige</a:t>
            </a:r>
            <a:r>
              <a:rPr lang="en-GB" sz="3400" dirty="0">
                <a:solidFill>
                  <a:srgbClr val="FF0000"/>
                </a:solidFill>
              </a:rPr>
              <a:t> </a:t>
            </a:r>
            <a:r>
              <a:rPr lang="en-GB" sz="3400" dirty="0" err="1">
                <a:solidFill>
                  <a:srgbClr val="FF0000"/>
                </a:solidFill>
              </a:rPr>
              <a:t>functies</a:t>
            </a:r>
            <a:r>
              <a:rPr lang="en-GB" sz="3400" dirty="0">
                <a:solidFill>
                  <a:srgbClr val="FF0000"/>
                </a:solidFill>
              </a:rPr>
              <a:t>, </a:t>
            </a:r>
            <a:r>
              <a:rPr lang="en-GB" sz="3400" dirty="0" err="1">
                <a:solidFill>
                  <a:srgbClr val="FF0000"/>
                </a:solidFill>
              </a:rPr>
              <a:t>zoals</a:t>
            </a:r>
            <a:r>
              <a:rPr lang="en-GB" sz="3400" dirty="0">
                <a:solidFill>
                  <a:srgbClr val="FF0000"/>
                </a:solidFill>
              </a:rPr>
              <a:t> sin(), exp() of pow()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3136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B16-C6BD-44F2-B8E4-50D4B122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1262360" cy="5591747"/>
          </a:xfrm>
        </p:spPr>
        <p:txBody>
          <a:bodyPr/>
          <a:lstStyle/>
          <a:p>
            <a:r>
              <a:rPr lang="en-GB" dirty="0"/>
              <a:t>float(), str(), print(), input():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herkennen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()</a:t>
            </a:r>
          </a:p>
          <a:p>
            <a:r>
              <a:rPr lang="en-GB" dirty="0"/>
              <a:t>Function call: </a:t>
            </a:r>
            <a:r>
              <a:rPr lang="en-GB" dirty="0" err="1"/>
              <a:t>wanneer</a:t>
            </a:r>
            <a:r>
              <a:rPr lang="en-GB" dirty="0"/>
              <a:t> de computer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gebruikt</a:t>
            </a:r>
            <a:endParaRPr lang="en-GB" dirty="0"/>
          </a:p>
          <a:p>
            <a:r>
              <a:rPr lang="en-GB" dirty="0"/>
              <a:t>Argument: </a:t>
            </a:r>
            <a:r>
              <a:rPr lang="en-GB" dirty="0" err="1"/>
              <a:t>dat</a:t>
            </a:r>
            <a:r>
              <a:rPr lang="en-GB" dirty="0"/>
              <a:t> wat er </a:t>
            </a:r>
            <a:r>
              <a:rPr lang="en-GB" dirty="0" err="1"/>
              <a:t>tussen</a:t>
            </a:r>
            <a:r>
              <a:rPr lang="en-GB" dirty="0"/>
              <a:t> de () </a:t>
            </a:r>
            <a:r>
              <a:rPr lang="en-GB" dirty="0" err="1"/>
              <a:t>staat</a:t>
            </a:r>
            <a:r>
              <a:rPr lang="en-GB" dirty="0"/>
              <a:t> (input)</a:t>
            </a:r>
          </a:p>
          <a:p>
            <a:r>
              <a:rPr lang="en-GB" dirty="0" err="1"/>
              <a:t>Functienaam</a:t>
            </a:r>
            <a:r>
              <a:rPr lang="en-GB" dirty="0"/>
              <a:t>: de naam </a:t>
            </a:r>
            <a:r>
              <a:rPr lang="en-GB" dirty="0" err="1"/>
              <a:t>voor</a:t>
            </a:r>
            <a:r>
              <a:rPr lang="en-GB" dirty="0"/>
              <a:t> de ()</a:t>
            </a:r>
          </a:p>
          <a:p>
            <a:r>
              <a:rPr lang="en-GB" dirty="0"/>
              <a:t>Return value: </a:t>
            </a:r>
            <a:r>
              <a:rPr lang="en-GB" dirty="0" err="1"/>
              <a:t>resultaat</a:t>
            </a:r>
            <a:r>
              <a:rPr lang="en-GB" dirty="0"/>
              <a:t> van de </a:t>
            </a:r>
            <a:r>
              <a:rPr lang="en-GB" dirty="0" err="1"/>
              <a:t>functie</a:t>
            </a:r>
            <a:r>
              <a:rPr lang="en-GB" dirty="0"/>
              <a:t> (output)</a:t>
            </a:r>
          </a:p>
          <a:p>
            <a:r>
              <a:rPr lang="en-GB" dirty="0"/>
              <a:t>Module: </a:t>
            </a:r>
            <a:r>
              <a:rPr lang="en-GB" dirty="0" err="1"/>
              <a:t>soort</a:t>
            </a:r>
            <a:r>
              <a:rPr lang="en-GB" dirty="0"/>
              <a:t> computer </a:t>
            </a:r>
            <a:r>
              <a:rPr lang="en-GB" dirty="0" err="1"/>
              <a:t>bibliotheek</a:t>
            </a:r>
            <a:r>
              <a:rPr lang="en-GB" dirty="0"/>
              <a:t> met </a:t>
            </a:r>
            <a:r>
              <a:rPr lang="en-GB" dirty="0" err="1"/>
              <a:t>soortgelijke</a:t>
            </a:r>
            <a:r>
              <a:rPr lang="en-GB" dirty="0"/>
              <a:t> </a:t>
            </a:r>
            <a:r>
              <a:rPr lang="en-GB" dirty="0" err="1"/>
              <a:t>functies</a:t>
            </a:r>
            <a:endParaRPr lang="en-GB" dirty="0"/>
          </a:p>
          <a:p>
            <a:r>
              <a:rPr lang="en-GB" dirty="0"/>
              <a:t>Math module: </a:t>
            </a:r>
            <a:r>
              <a:rPr lang="en-GB" dirty="0" err="1"/>
              <a:t>wiskundige</a:t>
            </a:r>
            <a:r>
              <a:rPr lang="en-GB" dirty="0"/>
              <a:t> </a:t>
            </a:r>
            <a:r>
              <a:rPr lang="en-GB" dirty="0" err="1"/>
              <a:t>functies</a:t>
            </a:r>
            <a:r>
              <a:rPr lang="en-GB" dirty="0"/>
              <a:t>, </a:t>
            </a:r>
            <a:r>
              <a:rPr lang="en-GB" dirty="0" err="1"/>
              <a:t>zoals</a:t>
            </a:r>
            <a:r>
              <a:rPr lang="en-GB" dirty="0"/>
              <a:t> sin(), exp() of pow()</a:t>
            </a:r>
          </a:p>
          <a:p>
            <a:r>
              <a:rPr lang="en-GB" sz="3400" dirty="0">
                <a:solidFill>
                  <a:srgbClr val="FF0000"/>
                </a:solidFill>
              </a:rPr>
              <a:t>Import statement: module </a:t>
            </a:r>
            <a:r>
              <a:rPr lang="en-GB" sz="3400" dirty="0" err="1">
                <a:solidFill>
                  <a:srgbClr val="FF0000"/>
                </a:solidFill>
              </a:rPr>
              <a:t>inlezen</a:t>
            </a:r>
            <a:r>
              <a:rPr lang="en-GB" sz="3400" dirty="0">
                <a:solidFill>
                  <a:srgbClr val="FF0000"/>
                </a:solidFill>
              </a:rPr>
              <a:t> </a:t>
            </a:r>
            <a:r>
              <a:rPr lang="en-GB" sz="3400" dirty="0" err="1">
                <a:solidFill>
                  <a:srgbClr val="FF0000"/>
                </a:solidFill>
              </a:rPr>
              <a:t>eerst</a:t>
            </a:r>
            <a:r>
              <a:rPr lang="en-GB" sz="3400" dirty="0">
                <a:solidFill>
                  <a:srgbClr val="FF0000"/>
                </a:solidFill>
              </a:rPr>
              <a:t>! </a:t>
            </a:r>
            <a:r>
              <a:rPr lang="en-GB" sz="3400" dirty="0" err="1">
                <a:solidFill>
                  <a:srgbClr val="FF0000"/>
                </a:solidFill>
              </a:rPr>
              <a:t>Bijv</a:t>
            </a:r>
            <a:r>
              <a:rPr lang="en-GB" sz="3400" dirty="0">
                <a:solidFill>
                  <a:srgbClr val="FF0000"/>
                </a:solidFill>
              </a:rPr>
              <a:t>.: import math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8128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Functies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Functies</dc:title>
  <dc:creator>Michiel</dc:creator>
  <cp:lastModifiedBy>Michiel</cp:lastModifiedBy>
  <cp:revision>1</cp:revision>
  <dcterms:created xsi:type="dcterms:W3CDTF">2021-09-02T12:00:12Z</dcterms:created>
  <dcterms:modified xsi:type="dcterms:W3CDTF">2021-09-02T12:18:18Z</dcterms:modified>
</cp:coreProperties>
</file>