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D4C3-52A8-4064-9A2F-8B82B96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9CD63-87BE-4EA5-8ED3-BEF26516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9C24C-37D4-47BE-80BF-0A26B158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0DF8-9316-421F-98D2-8F9F86C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C4732-6EFC-4A56-ADD4-3F42FDC3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77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62BD-1DE5-4992-8AAA-1C47D1FE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7CFB-005C-4E24-845B-42299AE37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E8E1-CE22-44F9-B649-DF4B0CD9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0656-4275-463F-B747-180E97BE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341F-1025-49CF-9B78-B6F33312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65CB0-3010-463F-B65C-A45DEC73C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F8F11-F047-4ED6-823A-5EE28761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557CF-6794-4948-935F-85539671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4D99-74D9-47D8-A068-88CF4334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6552-314D-4A2F-9486-E1EA383D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59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43D3-D34E-46B5-B5D6-50D516E2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FCE-257A-421F-9E13-8BD30A91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2709-51F7-49A1-906D-614981BC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EEA4-1CB4-45BF-8486-A3E7F837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6401-BEC1-4FE7-905D-472C09B7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7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8624-753F-4DE5-B79A-C5445930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81EB-DCF8-44EA-B513-2104265F7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D779-D152-4A8B-A5AC-08292119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14DD-7D10-4B81-8653-CC376376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BFBF-1916-4E93-BD97-7C0874BE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8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904B-08BF-4656-AE39-A12A7E49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6585-D0B2-4FCF-A2FC-3C24DDAF7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BAA6-89DD-49B6-9453-FE1D6A70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3F1C6-E4E7-441C-85AD-870FA0F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D0D98-CA25-4E5C-9447-6FAF5064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A954-D299-42B5-90CE-87C73B6B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19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4BB-761A-40B4-B8D4-1706ACC0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F4A8-E982-4B1A-9B5A-4375A16F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AD09-EFC0-4096-9E83-8E24B41D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0A426-0037-466B-BC06-F890B9303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E0A02-4AE8-4379-A42B-29A36D5E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8CBD4-606B-454E-A3A5-E1CDF814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75E50-30C7-4560-B199-0CE57026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7575-8B68-4338-8AF6-7CD9125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53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D5AB-6D07-4552-98F7-77F11EBF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4D50D-3F7E-4613-9BB7-AB888CAC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8E900-8066-43AD-8A95-FD572E5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92416-CA58-48CF-A272-65BEDBBF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45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4240E-6AA6-4928-8B29-192B121A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5527B-2CE8-46E1-9794-B8B507A4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7A5E-C317-4A00-82AC-89C73035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43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07A2-0C8C-4BEA-BEA3-EAAB0F4E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EC6FB-0B39-4910-8F1A-ACF47885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71CF2-6D32-4B78-B1DE-0018B8B0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45FC-41E7-4101-814E-A3AFB3C5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1F455-A047-4D12-AE6B-615BF18A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B239D-9CFF-4CE4-900C-2890A1A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3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B360-E7B1-4B70-BA20-4ACDC633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3D547-42E9-43EA-BDC3-E8A321A5B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26B51-C10B-4BFB-A0DA-41C7AE2C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9EF02-F0FA-4334-9C7F-D608E853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86CE-DFEE-450E-95C0-D0BED2BE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6B5A5-9470-4421-813B-DABD66AC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7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CC23A-B006-4090-9E72-A63A34C7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1557-D81E-4025-A012-C4E8E07B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BCBB-3548-4629-9C11-ECC2691B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779-B597-408E-BDEA-4A98ECC377F3}" type="datetimeFigureOut">
              <a:rPr lang="nl-NL" smtClean="0"/>
              <a:t>10-10-2021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0A7A-D1AC-41F1-B562-29BF57569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98C3-C34F-4C47-897F-F35EFF214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6129-4C9A-4B9C-8232-C545DA2A73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6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4053-5641-42D4-BC75-A6147BC7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r>
              <a:rPr lang="nl-NL" sz="4400" dirty="0"/>
              <a:t>Uitgebreide opgaven op BS</a:t>
            </a:r>
            <a:br>
              <a:rPr lang="nl-NL" sz="4400" dirty="0"/>
            </a:br>
            <a:br>
              <a:rPr lang="nl-NL" sz="4400" dirty="0"/>
            </a:br>
            <a:endParaRPr lang="nl-NL" sz="4400" dirty="0"/>
          </a:p>
          <a:p>
            <a:r>
              <a:rPr lang="nl-NL" sz="4400" dirty="0"/>
              <a:t>Verder werken: grafieken tekenen:</a:t>
            </a:r>
          </a:p>
          <a:p>
            <a:pPr lvl="1"/>
            <a:r>
              <a:rPr lang="nl-NL" sz="4000" dirty="0"/>
              <a:t>Zie w3schools Python en dan </a:t>
            </a:r>
            <a:r>
              <a:rPr lang="nl-NL" sz="4000" dirty="0" err="1"/>
              <a:t>matplotlib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41076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Michiel Kwetters</dc:creator>
  <cp:lastModifiedBy>Michiel Kwetters</cp:lastModifiedBy>
  <cp:revision>2</cp:revision>
  <dcterms:created xsi:type="dcterms:W3CDTF">2021-10-10T18:59:08Z</dcterms:created>
  <dcterms:modified xsi:type="dcterms:W3CDTF">2021-10-10T19:02:09Z</dcterms:modified>
</cp:coreProperties>
</file>