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79002-8F43-4039-BA9C-E44F4141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D971CA-B6E5-49FE-874C-13C79CFCD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791D9D-654F-4A30-AF56-96042F7C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D7654A-BE40-41B9-A443-0E9B793E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8977E4-599E-41DA-A135-F740E991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42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55B0A-A0C4-41C0-ABF0-E5EFE172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AD8541-C3C2-4201-B6AC-5814642A9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F55209-9128-476D-B221-7A9B2CAE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CA8600-15BA-4CFE-A4B4-6F25D16C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C48824-6C5D-459F-B33C-11439FC6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45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1343F9-4309-4298-B3BF-0B16E405E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F14A7C-E1DC-408D-8A77-FB7FEE35E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06F7C2-98D2-4CDA-AF9F-9D02EB89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84C2A0-8F81-4214-B70A-D1341193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8B5F5-32A8-4FFC-92B3-D14506A7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28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ACEC89-A973-4FB1-BCD3-62665068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57D728-E4E6-4061-8CFB-C3ECE6D5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8307A6-4D7E-4FFD-9A25-2ED7801E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81D929-8A0D-4163-858C-CA552911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C76EDA-6813-4503-BFFB-C930EE49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29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CB07AE-6A0B-4530-9B78-7C7A3823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6AB4ED-5074-4E6C-9E51-2DDA5AE2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49F484-8EB8-41C6-8B21-AB1D7001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D2BAB8-4851-4E6B-9B7F-A23E1760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65949C-E2C2-4746-93FB-F0E9172A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26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21873C-EE8B-463D-8835-951AC6BA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A3DA11-1D03-441E-8544-72D3397CD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164091-8806-4D76-AE58-4F9837D63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F9FBE9-C57F-4182-82EE-279E1E11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A53A7F-8022-4BE4-B212-99DBB54B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D7AED6-1FA6-4E4F-A5FB-436D17C7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127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E1F11-988A-48DD-BBA8-7E8381FB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EF29A7-19DC-4D95-ABB1-D68ACB82A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3A6DEA-077B-4934-91BB-283B82913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442A05-1D2D-4280-8C0B-F5F75DB55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E54992C-B9CF-49BD-9C97-0534BDD4A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6F860DB-7510-4D13-A241-7B65109F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10AD11-3A6A-43A2-9F92-77C09F31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773A81-9A2E-4DA3-9989-16A3DA73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97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0B7F50-AECD-48FF-A80C-5D278370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5CF8402-1EF4-4CE1-ADAB-C48E4183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E9302B-2C0A-4F14-A685-B5815B87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A12B80-D1A3-46AF-9788-68607617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5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7E8F08-553E-44A5-9090-4138335D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547D8C-789F-49C5-A68A-7809611E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D0514C-043F-4E88-B593-4996B6E2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41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415B5A-E850-42DF-90A5-6BA65D57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3E9DDD-5AD4-4F1B-BD55-DFA7B10AA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41C4B9-2313-4B1E-820A-CA3A0DFD1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6681D8-569B-4F9B-A643-99A401DD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B60CC5-E6EA-49C8-B0DA-026B7EDD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10A430-C341-42E4-AB6C-6B97FC84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383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CB66DE-57C6-47A3-9568-D37C4109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1C3530-ABD6-4E3D-BAB1-AEF407968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EEB666-2423-40BA-B4A4-108935B67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6D0B6D-AAF5-47A6-92EE-C954228A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16AFF1-5EE7-4424-92DE-0834531C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3EDE79-A041-4737-B073-2FE56992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1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B7292DB-A8A0-4AFF-9281-6739EE52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C3B153-0AD7-4B78-8CDF-5DE9C949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F933F2-E2FB-4EB8-A6A3-409D928B7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6866E-FFFD-494B-B057-7A4162712FFA}" type="datetimeFigureOut">
              <a:rPr lang="it-IT" smtClean="0"/>
              <a:t>22/05/2023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BED1CD-077D-43EA-9BDD-966D0AC5A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D29F8C-8B3D-4A1F-A0C5-B582BD436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59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2BE9BF33-9012-4B0D-8468-4165D698404D}"/>
              </a:ext>
            </a:extLst>
          </p:cNvPr>
          <p:cNvSpPr/>
          <p:nvPr/>
        </p:nvSpPr>
        <p:spPr>
          <a:xfrm>
            <a:off x="4785064" y="71022"/>
            <a:ext cx="1642369" cy="7723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Inizio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3B975DB-9604-4847-877F-DF29A430A453}"/>
              </a:ext>
            </a:extLst>
          </p:cNvPr>
          <p:cNvCxnSpPr>
            <a:stCxn id="3" idx="4"/>
          </p:cNvCxnSpPr>
          <p:nvPr/>
        </p:nvCxnSpPr>
        <p:spPr>
          <a:xfrm>
            <a:off x="5606249" y="843379"/>
            <a:ext cx="13316" cy="559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D4797DC0-BA32-4A16-B174-1A558FD65000}"/>
              </a:ext>
            </a:extLst>
          </p:cNvPr>
          <p:cNvSpPr/>
          <p:nvPr/>
        </p:nvSpPr>
        <p:spPr>
          <a:xfrm>
            <a:off x="4836111" y="1420427"/>
            <a:ext cx="1553592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Domanda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117F25-2EB9-4A0A-BA59-5EFAFB9526B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612907" y="1837678"/>
            <a:ext cx="0" cy="497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11B681F-70A0-460A-9350-EE96DD82D032}"/>
              </a:ext>
            </a:extLst>
          </p:cNvPr>
          <p:cNvCxnSpPr>
            <a:cxnSpLocks/>
          </p:cNvCxnSpPr>
          <p:nvPr/>
        </p:nvCxnSpPr>
        <p:spPr>
          <a:xfrm flipH="1">
            <a:off x="5606250" y="2334820"/>
            <a:ext cx="5446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DE6CE2D-F73D-46B0-8684-CFE22FA41E92}"/>
              </a:ext>
            </a:extLst>
          </p:cNvPr>
          <p:cNvCxnSpPr>
            <a:cxnSpLocks/>
          </p:cNvCxnSpPr>
          <p:nvPr/>
        </p:nvCxnSpPr>
        <p:spPr>
          <a:xfrm flipH="1">
            <a:off x="1171852" y="2334820"/>
            <a:ext cx="4441058" cy="13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67DF36E-AE34-4D8B-A128-E801C0321D38}"/>
              </a:ext>
            </a:extLst>
          </p:cNvPr>
          <p:cNvCxnSpPr>
            <a:cxnSpLocks/>
          </p:cNvCxnSpPr>
          <p:nvPr/>
        </p:nvCxnSpPr>
        <p:spPr>
          <a:xfrm>
            <a:off x="11034944" y="2348144"/>
            <a:ext cx="0" cy="3040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34FA0C02-9E0B-46F9-926F-2ACC0A413E74}"/>
              </a:ext>
            </a:extLst>
          </p:cNvPr>
          <p:cNvSpPr/>
          <p:nvPr/>
        </p:nvSpPr>
        <p:spPr>
          <a:xfrm>
            <a:off x="10178249" y="5402072"/>
            <a:ext cx="1553592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Esci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5A2B5129-74FD-43B4-9348-50C29787E059}"/>
              </a:ext>
            </a:extLst>
          </p:cNvPr>
          <p:cNvCxnSpPr/>
          <p:nvPr/>
        </p:nvCxnSpPr>
        <p:spPr>
          <a:xfrm>
            <a:off x="8635014" y="2348144"/>
            <a:ext cx="13316" cy="559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272B67D-3160-4B0D-9827-35032E78F023}"/>
              </a:ext>
            </a:extLst>
          </p:cNvPr>
          <p:cNvCxnSpPr/>
          <p:nvPr/>
        </p:nvCxnSpPr>
        <p:spPr>
          <a:xfrm>
            <a:off x="5909210" y="2334820"/>
            <a:ext cx="13316" cy="559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CAAE016-7038-4091-82BD-6DBF6ED16933}"/>
              </a:ext>
            </a:extLst>
          </p:cNvPr>
          <p:cNvCxnSpPr/>
          <p:nvPr/>
        </p:nvCxnSpPr>
        <p:spPr>
          <a:xfrm>
            <a:off x="3589915" y="2341482"/>
            <a:ext cx="13316" cy="559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1858274-CA15-4434-A3E2-80E74CA03EF4}"/>
              </a:ext>
            </a:extLst>
          </p:cNvPr>
          <p:cNvCxnSpPr/>
          <p:nvPr/>
        </p:nvCxnSpPr>
        <p:spPr>
          <a:xfrm>
            <a:off x="1187393" y="2360342"/>
            <a:ext cx="13316" cy="559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324D96E2-9E08-4C66-A375-188B2C52FFD6}"/>
              </a:ext>
            </a:extLst>
          </p:cNvPr>
          <p:cNvSpPr/>
          <p:nvPr/>
        </p:nvSpPr>
        <p:spPr>
          <a:xfrm>
            <a:off x="423913" y="3009529"/>
            <a:ext cx="1553592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Risp</a:t>
            </a:r>
            <a:r>
              <a:rPr lang="it-IT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04EEC91-784F-406A-9E50-4CB9846F5AC3}"/>
              </a:ext>
            </a:extLst>
          </p:cNvPr>
          <p:cNvSpPr/>
          <p:nvPr/>
        </p:nvSpPr>
        <p:spPr>
          <a:xfrm>
            <a:off x="5139068" y="2911868"/>
            <a:ext cx="1553592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Risp</a:t>
            </a:r>
            <a:r>
              <a:rPr lang="it-IT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A0CAF941-A73D-4A2E-85C0-3A7805B007C0}"/>
              </a:ext>
            </a:extLst>
          </p:cNvPr>
          <p:cNvSpPr/>
          <p:nvPr/>
        </p:nvSpPr>
        <p:spPr>
          <a:xfrm>
            <a:off x="10275903" y="2941827"/>
            <a:ext cx="1553592" cy="417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Risp</a:t>
            </a:r>
            <a:r>
              <a:rPr lang="it-IT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0C8134C2-661F-4F03-9C1E-AEEB2E9A2B23}"/>
              </a:ext>
            </a:extLst>
          </p:cNvPr>
          <p:cNvSpPr/>
          <p:nvPr/>
        </p:nvSpPr>
        <p:spPr>
          <a:xfrm>
            <a:off x="2826435" y="3002129"/>
            <a:ext cx="1553592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Risp</a:t>
            </a:r>
            <a:r>
              <a:rPr lang="it-IT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26EA57BE-0809-4B35-8456-B80717CD28ED}"/>
              </a:ext>
            </a:extLst>
          </p:cNvPr>
          <p:cNvSpPr/>
          <p:nvPr/>
        </p:nvSpPr>
        <p:spPr>
          <a:xfrm>
            <a:off x="7927761" y="2941827"/>
            <a:ext cx="1553592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Risp</a:t>
            </a:r>
            <a:r>
              <a:rPr lang="it-IT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7339B36-04D7-45F0-A709-9ABB4FC4B950}"/>
              </a:ext>
            </a:extLst>
          </p:cNvPr>
          <p:cNvCxnSpPr>
            <a:cxnSpLocks/>
          </p:cNvCxnSpPr>
          <p:nvPr/>
        </p:nvCxnSpPr>
        <p:spPr>
          <a:xfrm>
            <a:off x="1200709" y="3426780"/>
            <a:ext cx="0" cy="497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F61F321C-2CBB-4B84-8A84-D951003EA605}"/>
              </a:ext>
            </a:extLst>
          </p:cNvPr>
          <p:cNvCxnSpPr>
            <a:cxnSpLocks/>
          </p:cNvCxnSpPr>
          <p:nvPr/>
        </p:nvCxnSpPr>
        <p:spPr>
          <a:xfrm>
            <a:off x="3603231" y="3426780"/>
            <a:ext cx="0" cy="497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C0C9AF5-8EB9-4991-9F11-7E3069A8367B}"/>
              </a:ext>
            </a:extLst>
          </p:cNvPr>
          <p:cNvCxnSpPr>
            <a:cxnSpLocks/>
          </p:cNvCxnSpPr>
          <p:nvPr/>
        </p:nvCxnSpPr>
        <p:spPr>
          <a:xfrm>
            <a:off x="5931780" y="3371304"/>
            <a:ext cx="0" cy="497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C50261E6-869F-49FE-A53E-DA1B0CC1AE7D}"/>
              </a:ext>
            </a:extLst>
          </p:cNvPr>
          <p:cNvCxnSpPr>
            <a:cxnSpLocks/>
          </p:cNvCxnSpPr>
          <p:nvPr/>
        </p:nvCxnSpPr>
        <p:spPr>
          <a:xfrm>
            <a:off x="8689778" y="3371304"/>
            <a:ext cx="0" cy="497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80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</dc:creator>
  <cp:lastModifiedBy>Vincenzo</cp:lastModifiedBy>
  <cp:revision>1</cp:revision>
  <dcterms:created xsi:type="dcterms:W3CDTF">2023-05-22T11:44:26Z</dcterms:created>
  <dcterms:modified xsi:type="dcterms:W3CDTF">2023-05-22T11:51:21Z</dcterms:modified>
</cp:coreProperties>
</file>