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79002-8F43-4039-BA9C-E44F4141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D971CA-B6E5-49FE-874C-13C79CFCD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91D9D-654F-4A30-AF56-96042F7C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7654A-BE40-41B9-A443-0E9B793E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8977E4-599E-41DA-A135-F740E991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55B0A-A0C4-41C0-ABF0-E5EFE172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AD8541-C3C2-4201-B6AC-5814642A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F55209-9128-476D-B221-7A9B2CA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A8600-15BA-4CFE-A4B4-6F25D16C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C48824-6C5D-459F-B33C-11439FC6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5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1343F9-4309-4298-B3BF-0B16E405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F14A7C-E1DC-408D-8A77-FB7FEE35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06F7C2-98D2-4CDA-AF9F-9D02EB89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4C2A0-8F81-4214-B70A-D134119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8B5F5-32A8-4FFC-92B3-D14506A7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CEC89-A973-4FB1-BCD3-62665068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7D728-E4E6-4061-8CFB-C3ECE6D5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307A6-4D7E-4FFD-9A25-2ED7801E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81D929-8A0D-4163-858C-CA552911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76EDA-6813-4503-BFFB-C930EE4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29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B07AE-6A0B-4530-9B78-7C7A382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6AB4ED-5074-4E6C-9E51-2DDA5AE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49F484-8EB8-41C6-8B21-AB1D7001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D2BAB8-4851-4E6B-9B7F-A23E1760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5949C-E2C2-4746-93FB-F0E9172A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2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1873C-EE8B-463D-8835-951AC6BA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3DA11-1D03-441E-8544-72D3397CD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164091-8806-4D76-AE58-4F9837D6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F9FBE9-C57F-4182-82EE-279E1E11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A53A7F-8022-4BE4-B212-99DBB54B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D7AED6-1FA6-4E4F-A5FB-436D17C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E1F11-988A-48DD-BBA8-7E8381FB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EF29A7-19DC-4D95-ABB1-D68ACB82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3A6DEA-077B-4934-91BB-283B8291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442A05-1D2D-4280-8C0B-F5F75DB5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54992C-B9CF-49BD-9C97-0534BDD4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F860DB-7510-4D13-A241-7B65109F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10AD11-3A6A-43A2-9F92-77C09F31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773A81-9A2E-4DA3-9989-16A3DA73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7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B7F50-AECD-48FF-A80C-5D27837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CF8402-1EF4-4CE1-ADAB-C48E418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E9302B-2C0A-4F14-A685-B5815B87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A12B80-D1A3-46AF-9788-6860761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7E8F08-553E-44A5-9090-4138335D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547D8C-789F-49C5-A68A-7809611E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D0514C-043F-4E88-B593-4996B6E2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415B5A-E850-42DF-90A5-6BA65D57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E9DDD-5AD4-4F1B-BD55-DFA7B10A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41C4B9-2313-4B1E-820A-CA3A0DFD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6681D8-569B-4F9B-A643-99A401D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B60CC5-E6EA-49C8-B0DA-026B7EDD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10A430-C341-42E4-AB6C-6B97FC84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8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B66DE-57C6-47A3-9568-D37C410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1C3530-ABD6-4E3D-BAB1-AEF407968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EEB666-2423-40BA-B4A4-108935B6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6D0B6D-AAF5-47A6-92EE-C954228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16AFF1-5EE7-4424-92DE-0834531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3EDE79-A041-4737-B073-2FE5699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1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7292DB-A8A0-4AFF-9281-6739EE52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3B153-0AD7-4B78-8CDF-5DE9C94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33F2-E2FB-4EB8-A6A3-409D928B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866E-FFFD-494B-B057-7A4162712FFA}" type="datetimeFigureOut">
              <a:rPr lang="it-IT" smtClean="0"/>
              <a:t>25/05/2023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BED1CD-077D-43EA-9BDD-966D0AC5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29F8C-8B3D-4A1F-A0C5-B582BD43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5CD3-BA6E-4F3A-A132-C310E8E7CB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5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5E304EE3-F347-4BD2-81C6-149F29732D5D}"/>
              </a:ext>
            </a:extLst>
          </p:cNvPr>
          <p:cNvCxnSpPr>
            <a:cxnSpLocks/>
          </p:cNvCxnSpPr>
          <p:nvPr/>
        </p:nvCxnSpPr>
        <p:spPr>
          <a:xfrm>
            <a:off x="6800038" y="4227643"/>
            <a:ext cx="18053" cy="1641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7011AC6-D62D-41CC-AF88-DCF2BBE7D1C6}"/>
              </a:ext>
            </a:extLst>
          </p:cNvPr>
          <p:cNvCxnSpPr>
            <a:cxnSpLocks/>
          </p:cNvCxnSpPr>
          <p:nvPr/>
        </p:nvCxnSpPr>
        <p:spPr>
          <a:xfrm>
            <a:off x="7991753" y="4227643"/>
            <a:ext cx="14215" cy="1641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7E075D38-AD7E-4294-8973-7117BA4C6EA9}"/>
              </a:ext>
            </a:extLst>
          </p:cNvPr>
          <p:cNvCxnSpPr>
            <a:cxnSpLocks/>
          </p:cNvCxnSpPr>
          <p:nvPr/>
        </p:nvCxnSpPr>
        <p:spPr>
          <a:xfrm>
            <a:off x="9245346" y="4227643"/>
            <a:ext cx="14214" cy="1641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12B83592-CC37-4E53-A18D-3761EA0E77AC}"/>
              </a:ext>
            </a:extLst>
          </p:cNvPr>
          <p:cNvCxnSpPr>
            <a:cxnSpLocks/>
          </p:cNvCxnSpPr>
          <p:nvPr/>
        </p:nvCxnSpPr>
        <p:spPr>
          <a:xfrm>
            <a:off x="10377259" y="4227643"/>
            <a:ext cx="0" cy="1641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2BE9BF33-9012-4B0D-8468-4165D698404D}"/>
              </a:ext>
            </a:extLst>
          </p:cNvPr>
          <p:cNvSpPr/>
          <p:nvPr/>
        </p:nvSpPr>
        <p:spPr>
          <a:xfrm>
            <a:off x="4811698" y="71022"/>
            <a:ext cx="1642369" cy="772357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Inizio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3B975DB-9604-4847-877F-DF29A430A45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632883" y="843379"/>
            <a:ext cx="6662" cy="279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117F25-2EB9-4A0A-BA59-5EFAFB9526BD}"/>
              </a:ext>
            </a:extLst>
          </p:cNvPr>
          <p:cNvCxnSpPr>
            <a:cxnSpLocks/>
          </p:cNvCxnSpPr>
          <p:nvPr/>
        </p:nvCxnSpPr>
        <p:spPr>
          <a:xfrm>
            <a:off x="5648419" y="1997476"/>
            <a:ext cx="0" cy="33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11B681F-70A0-460A-9350-EE96DD82D032}"/>
              </a:ext>
            </a:extLst>
          </p:cNvPr>
          <p:cNvCxnSpPr>
            <a:cxnSpLocks/>
          </p:cNvCxnSpPr>
          <p:nvPr/>
        </p:nvCxnSpPr>
        <p:spPr>
          <a:xfrm flipH="1">
            <a:off x="5606251" y="2334820"/>
            <a:ext cx="6156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DE6CE2D-F73D-46B0-8684-CFE22FA41E92}"/>
              </a:ext>
            </a:extLst>
          </p:cNvPr>
          <p:cNvCxnSpPr>
            <a:cxnSpLocks/>
          </p:cNvCxnSpPr>
          <p:nvPr/>
        </p:nvCxnSpPr>
        <p:spPr>
          <a:xfrm flipH="1">
            <a:off x="1382338" y="2334820"/>
            <a:ext cx="4230573" cy="146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67DF36E-AE34-4D8B-A128-E801C0321D38}"/>
              </a:ext>
            </a:extLst>
          </p:cNvPr>
          <p:cNvCxnSpPr>
            <a:cxnSpLocks/>
          </p:cNvCxnSpPr>
          <p:nvPr/>
        </p:nvCxnSpPr>
        <p:spPr>
          <a:xfrm>
            <a:off x="11762913" y="2348144"/>
            <a:ext cx="0" cy="3040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34FA0C02-9E0B-46F9-926F-2ACC0A413E74}"/>
              </a:ext>
            </a:extLst>
          </p:cNvPr>
          <p:cNvSpPr/>
          <p:nvPr/>
        </p:nvSpPr>
        <p:spPr>
          <a:xfrm>
            <a:off x="11310856" y="5402072"/>
            <a:ext cx="798992" cy="4172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Esci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CAAE016-7038-4091-82BD-6DBF6ED16933}"/>
              </a:ext>
            </a:extLst>
          </p:cNvPr>
          <p:cNvCxnSpPr>
            <a:cxnSpLocks/>
          </p:cNvCxnSpPr>
          <p:nvPr/>
        </p:nvCxnSpPr>
        <p:spPr>
          <a:xfrm>
            <a:off x="5646199" y="2321497"/>
            <a:ext cx="6658" cy="27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1858274-CA15-4434-A3E2-80E74CA03EF4}"/>
              </a:ext>
            </a:extLst>
          </p:cNvPr>
          <p:cNvCxnSpPr/>
          <p:nvPr/>
        </p:nvCxnSpPr>
        <p:spPr>
          <a:xfrm>
            <a:off x="1382338" y="2357013"/>
            <a:ext cx="13316" cy="55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324D96E2-9E08-4C66-A375-188B2C52FFD6}"/>
              </a:ext>
            </a:extLst>
          </p:cNvPr>
          <p:cNvSpPr/>
          <p:nvPr/>
        </p:nvSpPr>
        <p:spPr>
          <a:xfrm>
            <a:off x="742763" y="3009529"/>
            <a:ext cx="1447061" cy="417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Registrazione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0CAF941-A73D-4A2E-85C0-3A7805B007C0}"/>
              </a:ext>
            </a:extLst>
          </p:cNvPr>
          <p:cNvSpPr/>
          <p:nvPr/>
        </p:nvSpPr>
        <p:spPr>
          <a:xfrm>
            <a:off x="11244304" y="2900775"/>
            <a:ext cx="865544" cy="417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Uscita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C8134C2-661F-4F03-9C1E-AEEB2E9A2B23}"/>
              </a:ext>
            </a:extLst>
          </p:cNvPr>
          <p:cNvSpPr/>
          <p:nvPr/>
        </p:nvSpPr>
        <p:spPr>
          <a:xfrm>
            <a:off x="4905286" y="2601148"/>
            <a:ext cx="1553592" cy="4172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Log in 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7339B36-04D7-45F0-A709-9ABB4FC4B950}"/>
              </a:ext>
            </a:extLst>
          </p:cNvPr>
          <p:cNvCxnSpPr>
            <a:cxnSpLocks/>
          </p:cNvCxnSpPr>
          <p:nvPr/>
        </p:nvCxnSpPr>
        <p:spPr>
          <a:xfrm>
            <a:off x="1395654" y="3426780"/>
            <a:ext cx="0" cy="497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61F321C-2CBB-4B84-8A84-D951003EA60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82082" y="3018399"/>
            <a:ext cx="9251" cy="772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B2375F-B106-4A2E-8AE0-7FBF54852D41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5107" y="4391805"/>
            <a:ext cx="3876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20FC621-0C9E-4111-A695-EE6091D3AF6A}"/>
              </a:ext>
            </a:extLst>
          </p:cNvPr>
          <p:cNvCxnSpPr>
            <a:cxnSpLocks/>
          </p:cNvCxnSpPr>
          <p:nvPr/>
        </p:nvCxnSpPr>
        <p:spPr>
          <a:xfrm flipH="1">
            <a:off x="355107" y="1484966"/>
            <a:ext cx="1480" cy="2906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D5DD715-5382-470A-B00D-B6421939F3DF}"/>
              </a:ext>
            </a:extLst>
          </p:cNvPr>
          <p:cNvCxnSpPr>
            <a:cxnSpLocks/>
          </p:cNvCxnSpPr>
          <p:nvPr/>
        </p:nvCxnSpPr>
        <p:spPr>
          <a:xfrm flipH="1">
            <a:off x="2849733" y="4227643"/>
            <a:ext cx="7527526" cy="35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624B00C-A44F-4C06-A810-F89D5B08D01E}"/>
              </a:ext>
            </a:extLst>
          </p:cNvPr>
          <p:cNvCxnSpPr>
            <a:cxnSpLocks/>
          </p:cNvCxnSpPr>
          <p:nvPr/>
        </p:nvCxnSpPr>
        <p:spPr>
          <a:xfrm>
            <a:off x="355107" y="1484966"/>
            <a:ext cx="4429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378E988D-35E7-4639-9D36-2E8B2EE1D9C6}"/>
              </a:ext>
            </a:extLst>
          </p:cNvPr>
          <p:cNvSpPr/>
          <p:nvPr/>
        </p:nvSpPr>
        <p:spPr>
          <a:xfrm>
            <a:off x="8799633" y="4709574"/>
            <a:ext cx="964693" cy="67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Stampa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profilo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516B00-DDD3-4C1C-B64B-BC74EBFE34A6}"/>
              </a:ext>
            </a:extLst>
          </p:cNvPr>
          <p:cNvSpPr/>
          <p:nvPr/>
        </p:nvSpPr>
        <p:spPr>
          <a:xfrm>
            <a:off x="6332366" y="4716990"/>
            <a:ext cx="1024994" cy="666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Aggiungi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amici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E2BF50D-739F-481E-B0DE-1B50FB76934C}"/>
              </a:ext>
            </a:extLst>
          </p:cNvPr>
          <p:cNvSpPr/>
          <p:nvPr/>
        </p:nvSpPr>
        <p:spPr>
          <a:xfrm>
            <a:off x="7557320" y="4710322"/>
            <a:ext cx="946551" cy="670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Rimuovi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Amici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A3620CC8-B5F4-4314-93AA-68998350ADB7}"/>
              </a:ext>
            </a:extLst>
          </p:cNvPr>
          <p:cNvSpPr/>
          <p:nvPr/>
        </p:nvSpPr>
        <p:spPr>
          <a:xfrm>
            <a:off x="9955957" y="4733273"/>
            <a:ext cx="964693" cy="6465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Lista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Amici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546D00B-7A70-4B58-BFFF-A42C64A24788}"/>
              </a:ext>
            </a:extLst>
          </p:cNvPr>
          <p:cNvCxnSpPr>
            <a:cxnSpLocks/>
          </p:cNvCxnSpPr>
          <p:nvPr/>
        </p:nvCxnSpPr>
        <p:spPr>
          <a:xfrm>
            <a:off x="2857388" y="4262750"/>
            <a:ext cx="14215" cy="1606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D6832DBE-583B-400C-ABA9-9F7D81CA3379}"/>
              </a:ext>
            </a:extLst>
          </p:cNvPr>
          <p:cNvSpPr/>
          <p:nvPr/>
        </p:nvSpPr>
        <p:spPr>
          <a:xfrm>
            <a:off x="2325901" y="4703306"/>
            <a:ext cx="1332941" cy="52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Commenta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1DD0C0D5-3038-45CE-82A5-58A477095FA6}"/>
              </a:ext>
            </a:extLst>
          </p:cNvPr>
          <p:cNvCxnSpPr>
            <a:cxnSpLocks/>
          </p:cNvCxnSpPr>
          <p:nvPr/>
        </p:nvCxnSpPr>
        <p:spPr>
          <a:xfrm>
            <a:off x="4420947" y="4262750"/>
            <a:ext cx="0" cy="1606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A661A832-785F-4115-9057-83006B5711E9}"/>
              </a:ext>
            </a:extLst>
          </p:cNvPr>
          <p:cNvCxnSpPr>
            <a:cxnSpLocks/>
          </p:cNvCxnSpPr>
          <p:nvPr/>
        </p:nvCxnSpPr>
        <p:spPr>
          <a:xfrm>
            <a:off x="5690960" y="3811602"/>
            <a:ext cx="14215" cy="2521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A463543-F177-4DAF-9AB4-0C1F82ABC7DA}"/>
              </a:ext>
            </a:extLst>
          </p:cNvPr>
          <p:cNvCxnSpPr>
            <a:cxnSpLocks/>
          </p:cNvCxnSpPr>
          <p:nvPr/>
        </p:nvCxnSpPr>
        <p:spPr>
          <a:xfrm flipH="1">
            <a:off x="2821261" y="5858872"/>
            <a:ext cx="7555998" cy="10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76CF19C5-DE78-482A-A7C5-769E9D84B0EE}"/>
              </a:ext>
            </a:extLst>
          </p:cNvPr>
          <p:cNvCxnSpPr>
            <a:cxnSpLocks/>
          </p:cNvCxnSpPr>
          <p:nvPr/>
        </p:nvCxnSpPr>
        <p:spPr>
          <a:xfrm>
            <a:off x="11158284" y="3440086"/>
            <a:ext cx="0" cy="31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7BB40487-1078-420F-8C5E-D559114BBA44}"/>
              </a:ext>
            </a:extLst>
          </p:cNvPr>
          <p:cNvCxnSpPr/>
          <p:nvPr/>
        </p:nvCxnSpPr>
        <p:spPr>
          <a:xfrm flipH="1" flipV="1">
            <a:off x="6569476" y="3426780"/>
            <a:ext cx="4589755" cy="13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EF812DE-8174-45FE-889D-8E83DE912DCC}"/>
              </a:ext>
            </a:extLst>
          </p:cNvPr>
          <p:cNvCxnSpPr>
            <a:cxnSpLocks/>
          </p:cNvCxnSpPr>
          <p:nvPr/>
        </p:nvCxnSpPr>
        <p:spPr>
          <a:xfrm>
            <a:off x="5711605" y="6311639"/>
            <a:ext cx="5507" cy="30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06E3CDBF-3860-477A-BA1D-EE48F634B1B8}"/>
              </a:ext>
            </a:extLst>
          </p:cNvPr>
          <p:cNvCxnSpPr>
            <a:cxnSpLocks/>
          </p:cNvCxnSpPr>
          <p:nvPr/>
        </p:nvCxnSpPr>
        <p:spPr>
          <a:xfrm flipH="1">
            <a:off x="5705175" y="6610357"/>
            <a:ext cx="5453110" cy="1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48FCD99B-7F20-477A-A46E-9E63695A5374}"/>
              </a:ext>
            </a:extLst>
          </p:cNvPr>
          <p:cNvSpPr/>
          <p:nvPr/>
        </p:nvSpPr>
        <p:spPr>
          <a:xfrm>
            <a:off x="7346526" y="71022"/>
            <a:ext cx="4763315" cy="6066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Diagramma di flusso </a:t>
            </a:r>
            <a:r>
              <a:rPr lang="it-IT" b="1" i="1" u="sng" dirty="0" err="1">
                <a:solidFill>
                  <a:schemeClr val="tx1"/>
                </a:solidFill>
              </a:rPr>
              <a:t>Abstraction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8456A98C-1166-4FBB-8B56-5FF62EB37234}"/>
              </a:ext>
            </a:extLst>
          </p:cNvPr>
          <p:cNvSpPr/>
          <p:nvPr/>
        </p:nvSpPr>
        <p:spPr>
          <a:xfrm>
            <a:off x="3525558" y="3231460"/>
            <a:ext cx="936017" cy="417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Indietro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65AEAFC-B2BE-48EC-84E7-F65349B0FD13}"/>
              </a:ext>
            </a:extLst>
          </p:cNvPr>
          <p:cNvCxnSpPr>
            <a:cxnSpLocks/>
          </p:cNvCxnSpPr>
          <p:nvPr/>
        </p:nvCxnSpPr>
        <p:spPr>
          <a:xfrm flipH="1">
            <a:off x="4546401" y="3426780"/>
            <a:ext cx="370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8710C358-54AB-4ABB-BB8E-D9939238AD5C}"/>
              </a:ext>
            </a:extLst>
          </p:cNvPr>
          <p:cNvCxnSpPr>
            <a:cxnSpLocks/>
          </p:cNvCxnSpPr>
          <p:nvPr/>
        </p:nvCxnSpPr>
        <p:spPr>
          <a:xfrm>
            <a:off x="3980331" y="1659193"/>
            <a:ext cx="24886" cy="1562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2B32F91-7D15-4393-BE9C-0922E50373F3}"/>
              </a:ext>
            </a:extLst>
          </p:cNvPr>
          <p:cNvCxnSpPr>
            <a:cxnSpLocks/>
          </p:cNvCxnSpPr>
          <p:nvPr/>
        </p:nvCxnSpPr>
        <p:spPr>
          <a:xfrm>
            <a:off x="3980331" y="1678427"/>
            <a:ext cx="804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67D94FD-5B83-4332-9FD3-6E4195634804}"/>
              </a:ext>
            </a:extLst>
          </p:cNvPr>
          <p:cNvSpPr/>
          <p:nvPr/>
        </p:nvSpPr>
        <p:spPr>
          <a:xfrm>
            <a:off x="5186418" y="4709567"/>
            <a:ext cx="1014635" cy="52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Cancella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F512273-507F-4A91-B11A-BED225F0431F}"/>
              </a:ext>
            </a:extLst>
          </p:cNvPr>
          <p:cNvSpPr/>
          <p:nvPr/>
        </p:nvSpPr>
        <p:spPr>
          <a:xfrm>
            <a:off x="3968526" y="4703306"/>
            <a:ext cx="946551" cy="528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 Post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8E253892-65B0-4F6C-908E-35C5D5791020}"/>
              </a:ext>
            </a:extLst>
          </p:cNvPr>
          <p:cNvSpPr/>
          <p:nvPr/>
        </p:nvSpPr>
        <p:spPr>
          <a:xfrm>
            <a:off x="4811698" y="1147433"/>
            <a:ext cx="1642369" cy="939922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 1</a:t>
            </a:r>
          </a:p>
        </p:txBody>
      </p:sp>
      <p:sp>
        <p:nvSpPr>
          <p:cNvPr id="59" name="Rombo 58">
            <a:extLst>
              <a:ext uri="{FF2B5EF4-FFF2-40B4-BE49-F238E27FC236}">
                <a16:creationId xmlns:a16="http://schemas.microsoft.com/office/drawing/2014/main" id="{4D9EAC97-3575-4442-81A8-60EEADD8745D}"/>
              </a:ext>
            </a:extLst>
          </p:cNvPr>
          <p:cNvSpPr/>
          <p:nvPr/>
        </p:nvSpPr>
        <p:spPr>
          <a:xfrm>
            <a:off x="4876596" y="3122377"/>
            <a:ext cx="1642369" cy="939922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Menù 2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8C145DAB-596F-4214-B430-851C6040D7DC}"/>
              </a:ext>
            </a:extLst>
          </p:cNvPr>
          <p:cNvSpPr/>
          <p:nvPr/>
        </p:nvSpPr>
        <p:spPr>
          <a:xfrm>
            <a:off x="742763" y="3923922"/>
            <a:ext cx="1358642" cy="935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Inserisci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credenziali e dati</a:t>
            </a:r>
          </a:p>
        </p:txBody>
      </p:sp>
    </p:spTree>
    <p:extLst>
      <p:ext uri="{BB962C8B-B14F-4D97-AF65-F5344CB8AC3E}">
        <p14:creationId xmlns:p14="http://schemas.microsoft.com/office/powerpoint/2010/main" val="37668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</dc:creator>
  <cp:lastModifiedBy>Vincenzo</cp:lastModifiedBy>
  <cp:revision>8</cp:revision>
  <dcterms:created xsi:type="dcterms:W3CDTF">2023-05-22T11:44:26Z</dcterms:created>
  <dcterms:modified xsi:type="dcterms:W3CDTF">2023-05-25T09:46:22Z</dcterms:modified>
</cp:coreProperties>
</file>