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9002-8F43-4039-BA9C-E44F4141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D971CA-B6E5-49FE-874C-13C79CFC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91D9D-654F-4A30-AF56-96042F7C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7654A-BE40-41B9-A443-0E9B793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8977E4-599E-41DA-A135-F740E99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55B0A-A0C4-41C0-ABF0-E5EFE17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AD8541-C3C2-4201-B6AC-5814642A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55209-9128-476D-B221-7A9B2CA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A8600-15BA-4CFE-A4B4-6F25D16C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48824-6C5D-459F-B33C-11439FC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1343F9-4309-4298-B3BF-0B16E405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F14A7C-E1DC-408D-8A77-FB7FEE35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6F7C2-98D2-4CDA-AF9F-9D02EB89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4C2A0-8F81-4214-B70A-D134119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8B5F5-32A8-4FFC-92B3-D14506A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CEC89-A973-4FB1-BCD3-62665068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7D728-E4E6-4061-8CFB-C3ECE6D5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307A6-4D7E-4FFD-9A25-2ED7801E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1D929-8A0D-4163-858C-CA55291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76EDA-6813-4503-BFFB-C930EE4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29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07AE-6A0B-4530-9B78-7C7A382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AB4ED-5074-4E6C-9E51-2DDA5AE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9F484-8EB8-41C6-8B21-AB1D700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2BAB8-4851-4E6B-9B7F-A23E1760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5949C-E2C2-4746-93FB-F0E9172A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1873C-EE8B-463D-8835-951AC6BA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3DA11-1D03-441E-8544-72D3397C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64091-8806-4D76-AE58-4F9837D6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F9FBE9-C57F-4182-82EE-279E1E1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A53A7F-8022-4BE4-B212-99DBB54B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D7AED6-1FA6-4E4F-A5FB-436D17C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E1F11-988A-48DD-BBA8-7E8381F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F29A7-19DC-4D95-ABB1-D68ACB82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3A6DEA-077B-4934-91BB-283B8291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442A05-1D2D-4280-8C0B-F5F75DB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54992C-B9CF-49BD-9C97-0534BDD4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860DB-7510-4D13-A241-7B65109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10AD11-3A6A-43A2-9F92-77C09F3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773A81-9A2E-4DA3-9989-16A3DA73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B7F50-AECD-48FF-A80C-5D27837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CF8402-1EF4-4CE1-ADAB-C48E418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E9302B-2C0A-4F14-A685-B5815B87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A12B80-D1A3-46AF-9788-6860761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7E8F08-553E-44A5-9090-4138335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547D8C-789F-49C5-A68A-7809611E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D0514C-043F-4E88-B593-4996B6E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15B5A-E850-42DF-90A5-6BA65D57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E9DDD-5AD4-4F1B-BD55-DFA7B10A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41C4B9-2313-4B1E-820A-CA3A0DFD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6681D8-569B-4F9B-A643-99A401D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B60CC5-E6EA-49C8-B0DA-026B7EDD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10A430-C341-42E4-AB6C-6B97FC84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8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B66DE-57C6-47A3-9568-D37C410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1C3530-ABD6-4E3D-BAB1-AEF40796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EEB666-2423-40BA-B4A4-108935B6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D0B6D-AAF5-47A6-92EE-C954228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6AFF1-5EE7-4424-92DE-0834531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3EDE79-A041-4737-B073-2FE5699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1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7292DB-A8A0-4AFF-9281-6739EE5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3B153-0AD7-4B78-8CDF-5DE9C94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33F2-E2FB-4EB8-A6A3-409D928B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866E-FFFD-494B-B057-7A4162712FFA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ED1CD-077D-43EA-9BDD-966D0AC5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29F8C-8B3D-4A1F-A0C5-B582BD43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5E304EE3-F347-4BD2-81C6-149F29732D5D}"/>
              </a:ext>
            </a:extLst>
          </p:cNvPr>
          <p:cNvCxnSpPr>
            <a:cxnSpLocks/>
          </p:cNvCxnSpPr>
          <p:nvPr/>
        </p:nvCxnSpPr>
        <p:spPr>
          <a:xfrm>
            <a:off x="5622151" y="4714042"/>
            <a:ext cx="20713" cy="16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7011AC6-D62D-41CC-AF88-DCF2BBE7D1C6}"/>
              </a:ext>
            </a:extLst>
          </p:cNvPr>
          <p:cNvCxnSpPr>
            <a:cxnSpLocks/>
          </p:cNvCxnSpPr>
          <p:nvPr/>
        </p:nvCxnSpPr>
        <p:spPr>
          <a:xfrm>
            <a:off x="7346526" y="4714042"/>
            <a:ext cx="20713" cy="16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7E075D38-AD7E-4294-8973-7117BA4C6EA9}"/>
              </a:ext>
            </a:extLst>
          </p:cNvPr>
          <p:cNvCxnSpPr>
            <a:cxnSpLocks/>
          </p:cNvCxnSpPr>
          <p:nvPr/>
        </p:nvCxnSpPr>
        <p:spPr>
          <a:xfrm>
            <a:off x="8777203" y="4714042"/>
            <a:ext cx="20713" cy="16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12B83592-CC37-4E53-A18D-3761EA0E77AC}"/>
              </a:ext>
            </a:extLst>
          </p:cNvPr>
          <p:cNvCxnSpPr>
            <a:cxnSpLocks/>
          </p:cNvCxnSpPr>
          <p:nvPr/>
        </p:nvCxnSpPr>
        <p:spPr>
          <a:xfrm>
            <a:off x="10356546" y="4714042"/>
            <a:ext cx="20713" cy="16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2BE9BF33-9012-4B0D-8468-4165D698404D}"/>
              </a:ext>
            </a:extLst>
          </p:cNvPr>
          <p:cNvSpPr/>
          <p:nvPr/>
        </p:nvSpPr>
        <p:spPr>
          <a:xfrm>
            <a:off x="4785064" y="71022"/>
            <a:ext cx="1642369" cy="772357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Inizio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3B975DB-9604-4847-877F-DF29A430A453}"/>
              </a:ext>
            </a:extLst>
          </p:cNvPr>
          <p:cNvCxnSpPr>
            <a:stCxn id="3" idx="4"/>
          </p:cNvCxnSpPr>
          <p:nvPr/>
        </p:nvCxnSpPr>
        <p:spPr>
          <a:xfrm>
            <a:off x="5606249" y="843379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D4797DC0-BA32-4A16-B174-1A558FD65000}"/>
              </a:ext>
            </a:extLst>
          </p:cNvPr>
          <p:cNvSpPr/>
          <p:nvPr/>
        </p:nvSpPr>
        <p:spPr>
          <a:xfrm>
            <a:off x="4836111" y="1420427"/>
            <a:ext cx="1553592" cy="4172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Cosa fare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117F25-2EB9-4A0A-BA59-5EFAFB9526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12907" y="1837678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11B681F-70A0-460A-9350-EE96DD82D032}"/>
              </a:ext>
            </a:extLst>
          </p:cNvPr>
          <p:cNvCxnSpPr>
            <a:cxnSpLocks/>
          </p:cNvCxnSpPr>
          <p:nvPr/>
        </p:nvCxnSpPr>
        <p:spPr>
          <a:xfrm flipH="1">
            <a:off x="5606251" y="2334820"/>
            <a:ext cx="6156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DE6CE2D-F73D-46B0-8684-CFE22FA41E92}"/>
              </a:ext>
            </a:extLst>
          </p:cNvPr>
          <p:cNvCxnSpPr>
            <a:cxnSpLocks/>
          </p:cNvCxnSpPr>
          <p:nvPr/>
        </p:nvCxnSpPr>
        <p:spPr>
          <a:xfrm flipH="1">
            <a:off x="1768409" y="2334820"/>
            <a:ext cx="3844501" cy="13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67DF36E-AE34-4D8B-A128-E801C0321D38}"/>
              </a:ext>
            </a:extLst>
          </p:cNvPr>
          <p:cNvCxnSpPr>
            <a:cxnSpLocks/>
          </p:cNvCxnSpPr>
          <p:nvPr/>
        </p:nvCxnSpPr>
        <p:spPr>
          <a:xfrm>
            <a:off x="11762913" y="2348144"/>
            <a:ext cx="0" cy="304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4FA0C02-9E0B-46F9-926F-2ACC0A413E74}"/>
              </a:ext>
            </a:extLst>
          </p:cNvPr>
          <p:cNvSpPr/>
          <p:nvPr/>
        </p:nvSpPr>
        <p:spPr>
          <a:xfrm>
            <a:off x="11310856" y="5402072"/>
            <a:ext cx="798992" cy="41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Esci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AAE016-7038-4091-82BD-6DBF6ED16933}"/>
              </a:ext>
            </a:extLst>
          </p:cNvPr>
          <p:cNvCxnSpPr>
            <a:cxnSpLocks/>
          </p:cNvCxnSpPr>
          <p:nvPr/>
        </p:nvCxnSpPr>
        <p:spPr>
          <a:xfrm>
            <a:off x="5619565" y="2321497"/>
            <a:ext cx="6658" cy="27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1858274-CA15-4434-A3E2-80E74CA03EF4}"/>
              </a:ext>
            </a:extLst>
          </p:cNvPr>
          <p:cNvCxnSpPr/>
          <p:nvPr/>
        </p:nvCxnSpPr>
        <p:spPr>
          <a:xfrm>
            <a:off x="1772959" y="2357013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4D96E2-9E08-4C66-A375-188B2C52FFD6}"/>
              </a:ext>
            </a:extLst>
          </p:cNvPr>
          <p:cNvSpPr/>
          <p:nvPr/>
        </p:nvSpPr>
        <p:spPr>
          <a:xfrm>
            <a:off x="1133384" y="3009529"/>
            <a:ext cx="1447061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Registrazione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0CAF941-A73D-4A2E-85C0-3A7805B007C0}"/>
              </a:ext>
            </a:extLst>
          </p:cNvPr>
          <p:cNvSpPr/>
          <p:nvPr/>
        </p:nvSpPr>
        <p:spPr>
          <a:xfrm>
            <a:off x="11244304" y="2900775"/>
            <a:ext cx="865544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Uscita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C8134C2-661F-4F03-9C1E-AEEB2E9A2B23}"/>
              </a:ext>
            </a:extLst>
          </p:cNvPr>
          <p:cNvSpPr/>
          <p:nvPr/>
        </p:nvSpPr>
        <p:spPr>
          <a:xfrm>
            <a:off x="4914164" y="2636660"/>
            <a:ext cx="1553592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 in (1)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7339B36-04D7-45F0-A709-9ABB4FC4B950}"/>
              </a:ext>
            </a:extLst>
          </p:cNvPr>
          <p:cNvCxnSpPr>
            <a:cxnSpLocks/>
          </p:cNvCxnSpPr>
          <p:nvPr/>
        </p:nvCxnSpPr>
        <p:spPr>
          <a:xfrm>
            <a:off x="1786275" y="3426780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61F321C-2CBB-4B84-8A84-D951003EA60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90960" y="3053911"/>
            <a:ext cx="9251" cy="772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mbo 3">
            <a:extLst>
              <a:ext uri="{FF2B5EF4-FFF2-40B4-BE49-F238E27FC236}">
                <a16:creationId xmlns:a16="http://schemas.microsoft.com/office/drawing/2014/main" id="{65C92BF1-63F2-456C-83AF-9D346F5A2B6B}"/>
              </a:ext>
            </a:extLst>
          </p:cNvPr>
          <p:cNvSpPr/>
          <p:nvPr/>
        </p:nvSpPr>
        <p:spPr>
          <a:xfrm>
            <a:off x="979883" y="3923922"/>
            <a:ext cx="1590579" cy="143707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Inserisci credenziali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B2375F-B106-4A2E-8AE0-7FBF54852D4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5107" y="4634145"/>
            <a:ext cx="624776" cy="8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20FC621-0C9E-4111-A695-EE6091D3AF6A}"/>
              </a:ext>
            </a:extLst>
          </p:cNvPr>
          <p:cNvCxnSpPr>
            <a:cxnSpLocks/>
          </p:cNvCxnSpPr>
          <p:nvPr/>
        </p:nvCxnSpPr>
        <p:spPr>
          <a:xfrm>
            <a:off x="356587" y="1484966"/>
            <a:ext cx="0" cy="315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D5DD715-5382-470A-B00D-B6421939F3DF}"/>
              </a:ext>
            </a:extLst>
          </p:cNvPr>
          <p:cNvCxnSpPr>
            <a:cxnSpLocks/>
          </p:cNvCxnSpPr>
          <p:nvPr/>
        </p:nvCxnSpPr>
        <p:spPr>
          <a:xfrm flipH="1">
            <a:off x="2849732" y="3826262"/>
            <a:ext cx="7617042" cy="10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624B00C-A44F-4C06-A810-F89D5B08D01E}"/>
              </a:ext>
            </a:extLst>
          </p:cNvPr>
          <p:cNvCxnSpPr>
            <a:cxnSpLocks/>
          </p:cNvCxnSpPr>
          <p:nvPr/>
        </p:nvCxnSpPr>
        <p:spPr>
          <a:xfrm>
            <a:off x="355107" y="1484966"/>
            <a:ext cx="4429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86A60B7A-9A96-4B64-84F8-AAB354CED3F0}"/>
              </a:ext>
            </a:extLst>
          </p:cNvPr>
          <p:cNvSpPr/>
          <p:nvPr/>
        </p:nvSpPr>
        <p:spPr>
          <a:xfrm>
            <a:off x="4914164" y="3234785"/>
            <a:ext cx="1553592" cy="41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Cosa fare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EA36A92-EC0E-41AE-877C-79CA4229608B}"/>
              </a:ext>
            </a:extLst>
          </p:cNvPr>
          <p:cNvCxnSpPr>
            <a:cxnSpLocks/>
          </p:cNvCxnSpPr>
          <p:nvPr/>
        </p:nvCxnSpPr>
        <p:spPr>
          <a:xfrm>
            <a:off x="4353758" y="3826262"/>
            <a:ext cx="0" cy="353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A1A9C8C-CEFC-4C1A-B24E-DA6E106D7A7C}"/>
              </a:ext>
            </a:extLst>
          </p:cNvPr>
          <p:cNvCxnSpPr>
            <a:cxnSpLocks/>
          </p:cNvCxnSpPr>
          <p:nvPr/>
        </p:nvCxnSpPr>
        <p:spPr>
          <a:xfrm>
            <a:off x="5700211" y="3806645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32F32084-1BC5-4FD5-81E0-EC1B5902572B}"/>
              </a:ext>
            </a:extLst>
          </p:cNvPr>
          <p:cNvCxnSpPr>
            <a:cxnSpLocks/>
          </p:cNvCxnSpPr>
          <p:nvPr/>
        </p:nvCxnSpPr>
        <p:spPr>
          <a:xfrm>
            <a:off x="8882480" y="3806645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378E988D-35E7-4639-9D36-2E8B2EE1D9C6}"/>
              </a:ext>
            </a:extLst>
          </p:cNvPr>
          <p:cNvSpPr/>
          <p:nvPr/>
        </p:nvSpPr>
        <p:spPr>
          <a:xfrm>
            <a:off x="8400134" y="4185789"/>
            <a:ext cx="964693" cy="67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Stampa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profilo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516B00-DDD3-4C1C-B64B-BC74EBFE34A6}"/>
              </a:ext>
            </a:extLst>
          </p:cNvPr>
          <p:cNvSpPr/>
          <p:nvPr/>
        </p:nvSpPr>
        <p:spPr>
          <a:xfrm>
            <a:off x="5196022" y="4193205"/>
            <a:ext cx="1024994" cy="666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Aggiungi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67D94FD-5B83-4332-9FD3-6E4195634804}"/>
              </a:ext>
            </a:extLst>
          </p:cNvPr>
          <p:cNvSpPr/>
          <p:nvPr/>
        </p:nvSpPr>
        <p:spPr>
          <a:xfrm>
            <a:off x="3881400" y="4185782"/>
            <a:ext cx="1014635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Cancella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644611-4D27-414B-B269-AD7E04D179E8}"/>
              </a:ext>
            </a:extLst>
          </p:cNvPr>
          <p:cNvCxnSpPr>
            <a:cxnSpLocks/>
          </p:cNvCxnSpPr>
          <p:nvPr/>
        </p:nvCxnSpPr>
        <p:spPr>
          <a:xfrm>
            <a:off x="10451977" y="3826262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6B6C701-EB77-412B-BDD8-5D6BBB2A888B}"/>
              </a:ext>
            </a:extLst>
          </p:cNvPr>
          <p:cNvCxnSpPr>
            <a:cxnSpLocks/>
          </p:cNvCxnSpPr>
          <p:nvPr/>
        </p:nvCxnSpPr>
        <p:spPr>
          <a:xfrm>
            <a:off x="7387701" y="3836612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3E2BF50D-739F-481E-B0DE-1B50FB76934C}"/>
              </a:ext>
            </a:extLst>
          </p:cNvPr>
          <p:cNvSpPr/>
          <p:nvPr/>
        </p:nvSpPr>
        <p:spPr>
          <a:xfrm>
            <a:off x="6944758" y="4186537"/>
            <a:ext cx="946551" cy="670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Rimuovi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A3620CC8-B5F4-4314-93AA-68998350ADB7}"/>
              </a:ext>
            </a:extLst>
          </p:cNvPr>
          <p:cNvSpPr/>
          <p:nvPr/>
        </p:nvSpPr>
        <p:spPr>
          <a:xfrm>
            <a:off x="9955957" y="4209488"/>
            <a:ext cx="964693" cy="646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Lista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9F71315-E3BA-4FCE-8944-0470015F3355}"/>
              </a:ext>
            </a:extLst>
          </p:cNvPr>
          <p:cNvCxnSpPr>
            <a:cxnSpLocks/>
          </p:cNvCxnSpPr>
          <p:nvPr/>
        </p:nvCxnSpPr>
        <p:spPr>
          <a:xfrm>
            <a:off x="3494105" y="3843628"/>
            <a:ext cx="12951" cy="1012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546D00B-7A70-4B58-BFFF-A42C64A24788}"/>
              </a:ext>
            </a:extLst>
          </p:cNvPr>
          <p:cNvCxnSpPr>
            <a:cxnSpLocks/>
          </p:cNvCxnSpPr>
          <p:nvPr/>
        </p:nvCxnSpPr>
        <p:spPr>
          <a:xfrm>
            <a:off x="2849732" y="3843628"/>
            <a:ext cx="19236" cy="1663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AF512273-507F-4A91-B11A-BED225F0431F}"/>
              </a:ext>
            </a:extLst>
          </p:cNvPr>
          <p:cNvSpPr/>
          <p:nvPr/>
        </p:nvSpPr>
        <p:spPr>
          <a:xfrm>
            <a:off x="3033780" y="4764051"/>
            <a:ext cx="946551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 Post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D6832DBE-583B-400C-ABA9-9F7D81CA3379}"/>
              </a:ext>
            </a:extLst>
          </p:cNvPr>
          <p:cNvSpPr/>
          <p:nvPr/>
        </p:nvSpPr>
        <p:spPr>
          <a:xfrm>
            <a:off x="2342414" y="5507096"/>
            <a:ext cx="1332941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Commenta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DD0C0D5-3038-45CE-82A5-58A477095FA6}"/>
              </a:ext>
            </a:extLst>
          </p:cNvPr>
          <p:cNvCxnSpPr>
            <a:cxnSpLocks/>
          </p:cNvCxnSpPr>
          <p:nvPr/>
        </p:nvCxnSpPr>
        <p:spPr>
          <a:xfrm>
            <a:off x="3835870" y="5320858"/>
            <a:ext cx="12951" cy="1012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661A832-785F-4115-9057-83006B5711E9}"/>
              </a:ext>
            </a:extLst>
          </p:cNvPr>
          <p:cNvCxnSpPr>
            <a:cxnSpLocks/>
          </p:cNvCxnSpPr>
          <p:nvPr/>
        </p:nvCxnSpPr>
        <p:spPr>
          <a:xfrm>
            <a:off x="4379444" y="4714042"/>
            <a:ext cx="20713" cy="161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A463543-F177-4DAF-9AB4-0C1F82ABC7DA}"/>
              </a:ext>
            </a:extLst>
          </p:cNvPr>
          <p:cNvCxnSpPr>
            <a:cxnSpLocks/>
          </p:cNvCxnSpPr>
          <p:nvPr/>
        </p:nvCxnSpPr>
        <p:spPr>
          <a:xfrm flipH="1">
            <a:off x="2821261" y="6311639"/>
            <a:ext cx="7555998" cy="1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7CD57FE-DD4E-44F8-BD06-41564F810E6A}"/>
              </a:ext>
            </a:extLst>
          </p:cNvPr>
          <p:cNvCxnSpPr>
            <a:cxnSpLocks/>
          </p:cNvCxnSpPr>
          <p:nvPr/>
        </p:nvCxnSpPr>
        <p:spPr>
          <a:xfrm>
            <a:off x="2833456" y="6035356"/>
            <a:ext cx="5507" cy="30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76CF19C5-DE78-482A-A7C5-769E9D84B0EE}"/>
              </a:ext>
            </a:extLst>
          </p:cNvPr>
          <p:cNvCxnSpPr>
            <a:cxnSpLocks/>
          </p:cNvCxnSpPr>
          <p:nvPr/>
        </p:nvCxnSpPr>
        <p:spPr>
          <a:xfrm>
            <a:off x="11158284" y="3440086"/>
            <a:ext cx="0" cy="31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B40487-1078-420F-8C5E-D559114BBA44}"/>
              </a:ext>
            </a:extLst>
          </p:cNvPr>
          <p:cNvCxnSpPr/>
          <p:nvPr/>
        </p:nvCxnSpPr>
        <p:spPr>
          <a:xfrm flipH="1" flipV="1">
            <a:off x="6569476" y="3426780"/>
            <a:ext cx="4589755" cy="1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EF812DE-8174-45FE-889D-8E83DE912DCC}"/>
              </a:ext>
            </a:extLst>
          </p:cNvPr>
          <p:cNvCxnSpPr>
            <a:cxnSpLocks/>
          </p:cNvCxnSpPr>
          <p:nvPr/>
        </p:nvCxnSpPr>
        <p:spPr>
          <a:xfrm>
            <a:off x="5640584" y="6311639"/>
            <a:ext cx="5507" cy="30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06E3CDBF-3860-477A-BA1D-EE48F634B1B8}"/>
              </a:ext>
            </a:extLst>
          </p:cNvPr>
          <p:cNvCxnSpPr>
            <a:cxnSpLocks/>
          </p:cNvCxnSpPr>
          <p:nvPr/>
        </p:nvCxnSpPr>
        <p:spPr>
          <a:xfrm flipH="1" flipV="1">
            <a:off x="5640586" y="6598189"/>
            <a:ext cx="5517698" cy="12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48FCD99B-7F20-477A-A46E-9E63695A5374}"/>
              </a:ext>
            </a:extLst>
          </p:cNvPr>
          <p:cNvSpPr/>
          <p:nvPr/>
        </p:nvSpPr>
        <p:spPr>
          <a:xfrm>
            <a:off x="7346526" y="71022"/>
            <a:ext cx="4763315" cy="606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Diagramma di flusso </a:t>
            </a:r>
            <a:r>
              <a:rPr lang="it-IT" b="1" i="1" u="sng" dirty="0" err="1">
                <a:solidFill>
                  <a:schemeClr val="tx1"/>
                </a:solidFill>
              </a:rPr>
              <a:t>Abstraction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8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</dc:creator>
  <cp:lastModifiedBy>Vincenzo</cp:lastModifiedBy>
  <cp:revision>4</cp:revision>
  <dcterms:created xsi:type="dcterms:W3CDTF">2023-05-22T11:44:26Z</dcterms:created>
  <dcterms:modified xsi:type="dcterms:W3CDTF">2023-05-24T20:48:17Z</dcterms:modified>
</cp:coreProperties>
</file>