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479002-8F43-4039-BA9C-E44F4141C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CD971CA-B6E5-49FE-874C-13C79CFCD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791D9D-654F-4A30-AF56-96042F7C8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66E-FFFD-494B-B057-7A4162712FFA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D7654A-BE40-41B9-A443-0E9B793E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8977E4-599E-41DA-A135-F740E991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5CD3-BA6E-4F3A-A132-C310E8E7CB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642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355B0A-A0C4-41C0-ABF0-E5EFE172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8AD8541-C3C2-4201-B6AC-5814642A9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F55209-9128-476D-B221-7A9B2CAE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66E-FFFD-494B-B057-7A4162712FFA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CA8600-15BA-4CFE-A4B4-6F25D16C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C48824-6C5D-459F-B33C-11439FC6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5CD3-BA6E-4F3A-A132-C310E8E7CB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845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F1343F9-4309-4298-B3BF-0B16E405E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3F14A7C-E1DC-408D-8A77-FB7FEE35E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06F7C2-98D2-4CDA-AF9F-9D02EB896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66E-FFFD-494B-B057-7A4162712FFA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84C2A0-8F81-4214-B70A-D1341193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8B5F5-32A8-4FFC-92B3-D14506A7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5CD3-BA6E-4F3A-A132-C310E8E7CB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28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ACEC89-A973-4FB1-BCD3-62665068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57D728-E4E6-4061-8CFB-C3ECE6D58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8307A6-4D7E-4FFD-9A25-2ED7801E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66E-FFFD-494B-B057-7A4162712FFA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81D929-8A0D-4163-858C-CA552911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C76EDA-6813-4503-BFFB-C930EE49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5CD3-BA6E-4F3A-A132-C310E8E7CB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329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CB07AE-6A0B-4530-9B78-7C7A3823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6AB4ED-5074-4E6C-9E51-2DDA5AE21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49F484-8EB8-41C6-8B21-AB1D7001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66E-FFFD-494B-B057-7A4162712FFA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D2BAB8-4851-4E6B-9B7F-A23E1760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65949C-E2C2-4746-93FB-F0E9172A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5CD3-BA6E-4F3A-A132-C310E8E7CB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226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21873C-EE8B-463D-8835-951AC6BAC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A3DA11-1D03-441E-8544-72D3397CD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5164091-8806-4D76-AE58-4F9837D63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0F9FBE9-C57F-4182-82EE-279E1E11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66E-FFFD-494B-B057-7A4162712FFA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6A53A7F-8022-4BE4-B212-99DBB54B3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7D7AED6-1FA6-4E4F-A5FB-436D17C7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5CD3-BA6E-4F3A-A132-C310E8E7CB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127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8E1F11-988A-48DD-BBA8-7E8381FBE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9EF29A7-19DC-4D95-ABB1-D68ACB82A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3A6DEA-077B-4934-91BB-283B82913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3442A05-1D2D-4280-8C0B-F5F75DB55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E54992C-B9CF-49BD-9C97-0534BDD4A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6F860DB-7510-4D13-A241-7B65109F6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66E-FFFD-494B-B057-7A4162712FFA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910AD11-3A6A-43A2-9F92-77C09F31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773A81-9A2E-4DA3-9989-16A3DA73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5CD3-BA6E-4F3A-A132-C310E8E7CB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972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0B7F50-AECD-48FF-A80C-5D278370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5CF8402-1EF4-4CE1-ADAB-C48E4183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66E-FFFD-494B-B057-7A4162712FFA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2E9302B-2C0A-4F14-A685-B5815B87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0A12B80-D1A3-46AF-9788-68607617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5CD3-BA6E-4F3A-A132-C310E8E7CB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453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27E8F08-553E-44A5-9090-4138335D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66E-FFFD-494B-B057-7A4162712FFA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E547D8C-789F-49C5-A68A-7809611E9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1D0514C-043F-4E88-B593-4996B6E2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5CD3-BA6E-4F3A-A132-C310E8E7CB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141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415B5A-E850-42DF-90A5-6BA65D57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3E9DDD-5AD4-4F1B-BD55-DFA7B10AA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341C4B9-2313-4B1E-820A-CA3A0DFD1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6681D8-569B-4F9B-A643-99A401DDA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66E-FFFD-494B-B057-7A4162712FFA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2B60CC5-E6EA-49C8-B0DA-026B7EDD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410A430-C341-42E4-AB6C-6B97FC84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5CD3-BA6E-4F3A-A132-C310E8E7CB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383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CB66DE-57C6-47A3-9568-D37C4109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71C3530-ABD6-4E3D-BAB1-AEF407968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BEEB666-2423-40BA-B4A4-108935B67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26D0B6D-AAF5-47A6-92EE-C954228A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66E-FFFD-494B-B057-7A4162712FFA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16AFF1-5EE7-4424-92DE-0834531CB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3EDE79-A041-4737-B073-2FE56992E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5CD3-BA6E-4F3A-A132-C310E8E7CB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911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B7292DB-A8A0-4AFF-9281-6739EE52C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2C3B153-0AD7-4B78-8CDF-5DE9C9491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F933F2-E2FB-4EB8-A6A3-409D928B7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6866E-FFFD-494B-B057-7A4162712FFA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BED1CD-077D-43EA-9BDD-966D0AC5A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D29F8C-8B3D-4A1F-A0C5-B582BD436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B5CD3-BA6E-4F3A-A132-C310E8E7CB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859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e 2">
            <a:extLst>
              <a:ext uri="{FF2B5EF4-FFF2-40B4-BE49-F238E27FC236}">
                <a16:creationId xmlns:a16="http://schemas.microsoft.com/office/drawing/2014/main" id="{2BE9BF33-9012-4B0D-8468-4165D698404D}"/>
              </a:ext>
            </a:extLst>
          </p:cNvPr>
          <p:cNvSpPr/>
          <p:nvPr/>
        </p:nvSpPr>
        <p:spPr>
          <a:xfrm>
            <a:off x="4785064" y="71022"/>
            <a:ext cx="1642369" cy="7723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Inizio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73B975DB-9604-4847-877F-DF29A430A453}"/>
              </a:ext>
            </a:extLst>
          </p:cNvPr>
          <p:cNvCxnSpPr>
            <a:stCxn id="3" idx="4"/>
          </p:cNvCxnSpPr>
          <p:nvPr/>
        </p:nvCxnSpPr>
        <p:spPr>
          <a:xfrm>
            <a:off x="5606249" y="843379"/>
            <a:ext cx="13316" cy="559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D4797DC0-BA32-4A16-B174-1A558FD65000}"/>
              </a:ext>
            </a:extLst>
          </p:cNvPr>
          <p:cNvSpPr/>
          <p:nvPr/>
        </p:nvSpPr>
        <p:spPr>
          <a:xfrm>
            <a:off x="4836111" y="1420427"/>
            <a:ext cx="1553592" cy="4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Cosa fare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117F25-2EB9-4A0A-BA59-5EFAFB9526B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612907" y="1837678"/>
            <a:ext cx="0" cy="4971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911B681F-70A0-460A-9350-EE96DD82D032}"/>
              </a:ext>
            </a:extLst>
          </p:cNvPr>
          <p:cNvCxnSpPr>
            <a:cxnSpLocks/>
          </p:cNvCxnSpPr>
          <p:nvPr/>
        </p:nvCxnSpPr>
        <p:spPr>
          <a:xfrm flipH="1">
            <a:off x="5606250" y="2334820"/>
            <a:ext cx="54464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EDE6CE2D-F73D-46B0-8684-CFE22FA41E92}"/>
              </a:ext>
            </a:extLst>
          </p:cNvPr>
          <p:cNvCxnSpPr>
            <a:cxnSpLocks/>
          </p:cNvCxnSpPr>
          <p:nvPr/>
        </p:nvCxnSpPr>
        <p:spPr>
          <a:xfrm flipH="1">
            <a:off x="1808830" y="2334820"/>
            <a:ext cx="3804080" cy="133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67DF36E-AE34-4D8B-A128-E801C0321D38}"/>
              </a:ext>
            </a:extLst>
          </p:cNvPr>
          <p:cNvCxnSpPr>
            <a:cxnSpLocks/>
          </p:cNvCxnSpPr>
          <p:nvPr/>
        </p:nvCxnSpPr>
        <p:spPr>
          <a:xfrm>
            <a:off x="11034944" y="2348144"/>
            <a:ext cx="0" cy="30406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18">
            <a:extLst>
              <a:ext uri="{FF2B5EF4-FFF2-40B4-BE49-F238E27FC236}">
                <a16:creationId xmlns:a16="http://schemas.microsoft.com/office/drawing/2014/main" id="{34FA0C02-9E0B-46F9-926F-2ACC0A413E74}"/>
              </a:ext>
            </a:extLst>
          </p:cNvPr>
          <p:cNvSpPr/>
          <p:nvPr/>
        </p:nvSpPr>
        <p:spPr>
          <a:xfrm>
            <a:off x="10178249" y="5402072"/>
            <a:ext cx="1553592" cy="4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Esci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FCAAE016-7038-4091-82BD-6DBF6ED16933}"/>
              </a:ext>
            </a:extLst>
          </p:cNvPr>
          <p:cNvCxnSpPr>
            <a:cxnSpLocks/>
          </p:cNvCxnSpPr>
          <p:nvPr/>
        </p:nvCxnSpPr>
        <p:spPr>
          <a:xfrm>
            <a:off x="5619565" y="2321497"/>
            <a:ext cx="6658" cy="279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11858274-CA15-4434-A3E2-80E74CA03EF4}"/>
              </a:ext>
            </a:extLst>
          </p:cNvPr>
          <p:cNvCxnSpPr/>
          <p:nvPr/>
        </p:nvCxnSpPr>
        <p:spPr>
          <a:xfrm>
            <a:off x="1808830" y="2341482"/>
            <a:ext cx="13316" cy="559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>
            <a:extLst>
              <a:ext uri="{FF2B5EF4-FFF2-40B4-BE49-F238E27FC236}">
                <a16:creationId xmlns:a16="http://schemas.microsoft.com/office/drawing/2014/main" id="{324D96E2-9E08-4C66-A375-188B2C52FFD6}"/>
              </a:ext>
            </a:extLst>
          </p:cNvPr>
          <p:cNvSpPr/>
          <p:nvPr/>
        </p:nvSpPr>
        <p:spPr>
          <a:xfrm>
            <a:off x="947696" y="3009529"/>
            <a:ext cx="1553592" cy="4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Registra (2)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A0CAF941-A73D-4A2E-85C0-3A7805B007C0}"/>
              </a:ext>
            </a:extLst>
          </p:cNvPr>
          <p:cNvSpPr/>
          <p:nvPr/>
        </p:nvSpPr>
        <p:spPr>
          <a:xfrm>
            <a:off x="10275903" y="2941827"/>
            <a:ext cx="1553592" cy="417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exit (3)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0C8134C2-661F-4F03-9C1E-AEEB2E9A2B23}"/>
              </a:ext>
            </a:extLst>
          </p:cNvPr>
          <p:cNvSpPr/>
          <p:nvPr/>
        </p:nvSpPr>
        <p:spPr>
          <a:xfrm>
            <a:off x="4914164" y="2636660"/>
            <a:ext cx="1553592" cy="417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Log in (1)</a:t>
            </a:r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B7339B36-04D7-45F0-A709-9ABB4FC4B950}"/>
              </a:ext>
            </a:extLst>
          </p:cNvPr>
          <p:cNvCxnSpPr>
            <a:cxnSpLocks/>
          </p:cNvCxnSpPr>
          <p:nvPr/>
        </p:nvCxnSpPr>
        <p:spPr>
          <a:xfrm>
            <a:off x="1808830" y="3426780"/>
            <a:ext cx="0" cy="4971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F61F321C-2CBB-4B84-8A84-D951003EA605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5690960" y="3053911"/>
            <a:ext cx="9251" cy="772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mbo 3">
            <a:extLst>
              <a:ext uri="{FF2B5EF4-FFF2-40B4-BE49-F238E27FC236}">
                <a16:creationId xmlns:a16="http://schemas.microsoft.com/office/drawing/2014/main" id="{65C92BF1-63F2-456C-83AF-9D346F5A2B6B}"/>
              </a:ext>
            </a:extLst>
          </p:cNvPr>
          <p:cNvSpPr/>
          <p:nvPr/>
        </p:nvSpPr>
        <p:spPr>
          <a:xfrm>
            <a:off x="979883" y="3923922"/>
            <a:ext cx="1684526" cy="1437074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Inserisci credenziali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FFB2375F-B106-4A2E-8AE0-7FBF54852D41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355107" y="4634144"/>
            <a:ext cx="624776" cy="8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420FC621-0C9E-4111-A695-EE6091D3AF6A}"/>
              </a:ext>
            </a:extLst>
          </p:cNvPr>
          <p:cNvCxnSpPr>
            <a:cxnSpLocks/>
          </p:cNvCxnSpPr>
          <p:nvPr/>
        </p:nvCxnSpPr>
        <p:spPr>
          <a:xfrm>
            <a:off x="356587" y="1484966"/>
            <a:ext cx="0" cy="3157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4D5DD715-5382-470A-B00D-B6421939F3DF}"/>
              </a:ext>
            </a:extLst>
          </p:cNvPr>
          <p:cNvCxnSpPr>
            <a:cxnSpLocks/>
          </p:cNvCxnSpPr>
          <p:nvPr/>
        </p:nvCxnSpPr>
        <p:spPr>
          <a:xfrm flipH="1">
            <a:off x="4057095" y="3826262"/>
            <a:ext cx="32669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A624B00C-A44F-4C06-A810-F89D5B08D01E}"/>
              </a:ext>
            </a:extLst>
          </p:cNvPr>
          <p:cNvCxnSpPr>
            <a:cxnSpLocks/>
          </p:cNvCxnSpPr>
          <p:nvPr/>
        </p:nvCxnSpPr>
        <p:spPr>
          <a:xfrm>
            <a:off x="355107" y="1484966"/>
            <a:ext cx="44299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tangolo 37">
            <a:extLst>
              <a:ext uri="{FF2B5EF4-FFF2-40B4-BE49-F238E27FC236}">
                <a16:creationId xmlns:a16="http://schemas.microsoft.com/office/drawing/2014/main" id="{86A60B7A-9A96-4B64-84F8-AAB354CED3F0}"/>
              </a:ext>
            </a:extLst>
          </p:cNvPr>
          <p:cNvSpPr/>
          <p:nvPr/>
        </p:nvSpPr>
        <p:spPr>
          <a:xfrm>
            <a:off x="4914164" y="3234785"/>
            <a:ext cx="1553592" cy="417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Cosa fare</a:t>
            </a:r>
          </a:p>
        </p:txBody>
      </p: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CEA36A92-EC0E-41AE-877C-79CA4229608B}"/>
              </a:ext>
            </a:extLst>
          </p:cNvPr>
          <p:cNvCxnSpPr>
            <a:cxnSpLocks/>
          </p:cNvCxnSpPr>
          <p:nvPr/>
        </p:nvCxnSpPr>
        <p:spPr>
          <a:xfrm>
            <a:off x="4069672" y="3826262"/>
            <a:ext cx="0" cy="3728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A1A9C8C-CEFC-4C1A-B24E-DA6E106D7A7C}"/>
              </a:ext>
            </a:extLst>
          </p:cNvPr>
          <p:cNvCxnSpPr>
            <a:cxnSpLocks/>
          </p:cNvCxnSpPr>
          <p:nvPr/>
        </p:nvCxnSpPr>
        <p:spPr>
          <a:xfrm>
            <a:off x="5690586" y="3826262"/>
            <a:ext cx="0" cy="3728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32F32084-1BC5-4FD5-81E0-EC1B5902572B}"/>
              </a:ext>
            </a:extLst>
          </p:cNvPr>
          <p:cNvCxnSpPr>
            <a:cxnSpLocks/>
          </p:cNvCxnSpPr>
          <p:nvPr/>
        </p:nvCxnSpPr>
        <p:spPr>
          <a:xfrm>
            <a:off x="7307802" y="3826262"/>
            <a:ext cx="0" cy="3728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>
            <a:extLst>
              <a:ext uri="{FF2B5EF4-FFF2-40B4-BE49-F238E27FC236}">
                <a16:creationId xmlns:a16="http://schemas.microsoft.com/office/drawing/2014/main" id="{378E988D-35E7-4639-9D36-2E8B2EE1D9C6}"/>
              </a:ext>
            </a:extLst>
          </p:cNvPr>
          <p:cNvSpPr/>
          <p:nvPr/>
        </p:nvSpPr>
        <p:spPr>
          <a:xfrm>
            <a:off x="6800306" y="4181363"/>
            <a:ext cx="1420410" cy="5282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Commenta post</a:t>
            </a: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3516B00-DDD3-4C1C-B64B-BC74EBFE34A6}"/>
              </a:ext>
            </a:extLst>
          </p:cNvPr>
          <p:cNvSpPr/>
          <p:nvPr/>
        </p:nvSpPr>
        <p:spPr>
          <a:xfrm>
            <a:off x="5083389" y="4182829"/>
            <a:ext cx="1291880" cy="417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Cerca amici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667D94FD-5B83-4332-9FD3-6E4195634804}"/>
              </a:ext>
            </a:extLst>
          </p:cNvPr>
          <p:cNvSpPr/>
          <p:nvPr/>
        </p:nvSpPr>
        <p:spPr>
          <a:xfrm>
            <a:off x="3287704" y="4185782"/>
            <a:ext cx="1608332" cy="528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Crea/cancella post</a:t>
            </a:r>
          </a:p>
        </p:txBody>
      </p:sp>
    </p:spTree>
    <p:extLst>
      <p:ext uri="{BB962C8B-B14F-4D97-AF65-F5344CB8AC3E}">
        <p14:creationId xmlns:p14="http://schemas.microsoft.com/office/powerpoint/2010/main" val="3766807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Vincenzo</dc:creator>
  <cp:lastModifiedBy>Vincenzo</cp:lastModifiedBy>
  <cp:revision>2</cp:revision>
  <dcterms:created xsi:type="dcterms:W3CDTF">2023-05-22T11:44:26Z</dcterms:created>
  <dcterms:modified xsi:type="dcterms:W3CDTF">2023-05-23T06:41:29Z</dcterms:modified>
</cp:coreProperties>
</file>