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Work San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ItJzHybsW+BKtpi7/VjJe8Dkq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C1FA1D-EECC-418F-B7D3-BC0D1088E8B2}">
  <a:tblStyle styleId="{32C1FA1D-EECC-418F-B7D3-BC0D1088E8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6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5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Work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WorkSans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62c4e8217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d62c4e8217_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2c4e8217_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d62c4e8217_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app.zenhub.com/workspaces/biblioteca-gaes-2-6734ec15d2348d000f67e35b/board" TargetMode="External"/><Relationship Id="rId5" Type="http://schemas.openxmlformats.org/officeDocument/2006/relationships/hyperlink" Target="https://github.com/Vinxxo/Gaes-2---Bibliotec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9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Proyecto</a:t>
            </a:r>
            <a:r>
              <a:rPr lang="es-CO" sz="5400">
                <a:solidFill>
                  <a:schemeClr val="dk1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​</a:t>
            </a:r>
            <a:endParaRPr sz="5400">
              <a:solidFill>
                <a:schemeClr val="dk1"/>
              </a:solidFill>
              <a:highlight>
                <a:srgbClr val="F5F5F5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Legajo</a:t>
            </a:r>
            <a:endParaRPr b="1" sz="5400">
              <a:solidFill>
                <a:srgbClr val="3F3F3F"/>
              </a:solidFill>
              <a:highlight>
                <a:srgbClr val="F5F5F5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sz="54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27"/>
          <p:cNvGraphicFramePr/>
          <p:nvPr/>
        </p:nvGraphicFramePr>
        <p:xfrm>
          <a:off x="1809750" y="19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{32C1FA1D-EECC-418F-B7D3-BC0D1088E8B2}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5525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BIBLIOTECARIO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Editar eventos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corregir errores o actualizar información en un evento ya creado.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que el administrador tenga las herremientas para poder editar un evento nuevo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 nuevo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nuevo se logra editar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95375">
                <a:tc vMerge="1"/>
                <a:tc vMerge="1"/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ue el administrador pueda editar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ya creado ya fue editado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62c4e8217_6_1"/>
          <p:cNvSpPr txBox="1"/>
          <p:nvPr>
            <p:ph type="title"/>
          </p:nvPr>
        </p:nvSpPr>
        <p:spPr>
          <a:xfrm>
            <a:off x="405811" y="6845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g2d62c4e8217_6_1"/>
          <p:cNvGraphicFramePr/>
          <p:nvPr/>
        </p:nvGraphicFramePr>
        <p:xfrm>
          <a:off x="1377350" y="2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{32C1FA1D-EECC-418F-B7D3-BC0D1088E8B2}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Enunciado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3239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BIBLIOTECARIO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Eliminar eventos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evitar confusiones con eventos que ya no se realizarán.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eliminar el evento seleccionado.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solicita confirmación antes de eliminar un evento para evitar errores.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decide eliminar un evento.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es eliminado exitosamente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62c4e8217_6_7"/>
          <p:cNvSpPr txBox="1"/>
          <p:nvPr>
            <p:ph type="title"/>
          </p:nvPr>
        </p:nvSpPr>
        <p:spPr>
          <a:xfrm>
            <a:off x="379336" y="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g2d62c4e8217_6_7"/>
          <p:cNvGraphicFramePr/>
          <p:nvPr/>
        </p:nvGraphicFramePr>
        <p:xfrm>
          <a:off x="1241288" y="253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{32C1FA1D-EECC-418F-B7D3-BC0D1088E8B2}</a:tableStyleId>
              </a:tblPr>
              <a:tblGrid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</a:tblGrid>
              <a:tr h="22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Enunciado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</a:tr>
              <a:tr h="632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9273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5.1.1.1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inscribirse a evento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participar en un evento.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inscribirse a un evento 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selecciona un evento para inscribirse.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selecciona "Inscribirse".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notifica que el usuario fue incrito exitosamente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SCRUM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enhub vs. GitHub Projects | GitHub Project Management"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81" y="1889891"/>
            <a:ext cx="5763281" cy="3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6841975" y="1889850"/>
            <a:ext cx="20766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rgbClr val="00B400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Zenhub</a:t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rgbClr val="00AF00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2800">
              <a:solidFill>
                <a:srgbClr val="00A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David Rodriguez​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Santiago Duran​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David Casallas​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Paola Garzón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647043" y="2099102"/>
            <a:ext cx="4407490" cy="4643961"/>
            <a:chOff x="5632317" y="1189775"/>
            <a:chExt cx="3305700" cy="3483058"/>
          </a:xfrm>
        </p:grpSpPr>
        <p:sp>
          <p:nvSpPr>
            <p:cNvPr id="114" name="Google Shape;114;p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963221" y="2057133"/>
              <a:ext cx="2643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Adicional a eso, el sistema de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préstamos de una biblioteca se ve limitada por falta de una gestión más sistemática.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137475" y="2099388"/>
            <a:ext cx="4729082" cy="4643675"/>
            <a:chOff x="0" y="1189989"/>
            <a:chExt cx="3546900" cy="3482843"/>
          </a:xfrm>
        </p:grpSpPr>
        <p:sp>
          <p:nvSpPr>
            <p:cNvPr id="117" name="Google Shape;117;p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Eventos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3947" y="2057133"/>
              <a:ext cx="2979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Un problema muy común en las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bibliotecas es la falta de información acerca de los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 eventos que se van a realizar.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4062982" y="2099102"/>
            <a:ext cx="4407490" cy="4643961"/>
            <a:chOff x="2944204" y="1189775"/>
            <a:chExt cx="3305700" cy="3483058"/>
          </a:xfrm>
        </p:grpSpPr>
        <p:sp>
          <p:nvSpPr>
            <p:cNvPr id="120" name="Google Shape;120;p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Inventario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3202955" y="2057133"/>
              <a:ext cx="2788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Otro problema es la mala organización del material dentro de la biblioteca, esto causa que la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búsqueda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 de algún recurso sea tedioso.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788643" y="4867375"/>
            <a:ext cx="10614728" cy="1478506"/>
            <a:chOff x="1593000" y="2322568"/>
            <a:chExt cx="5957975" cy="643500"/>
          </a:xfrm>
        </p:grpSpPr>
        <p:sp>
          <p:nvSpPr>
            <p:cNvPr id="128" name="Google Shape;128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Préstamos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Tener un control en los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con un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sistema el cual simplifique el proceso de entrega y devolución de los materiales.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788643" y="3362086"/>
            <a:ext cx="10614728" cy="1478506"/>
            <a:chOff x="1593000" y="2322568"/>
            <a:chExt cx="5957975" cy="643500"/>
          </a:xfrm>
        </p:grpSpPr>
        <p:sp>
          <p:nvSpPr>
            <p:cNvPr id="136" name="Google Shape;136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Inventario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Organizar los materiales en un sistema que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permite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añadir etiquetas para tener un orden.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788643" y="1856776"/>
            <a:ext cx="10614728" cy="1478506"/>
            <a:chOff x="1593000" y="2322568"/>
            <a:chExt cx="5957975" cy="643500"/>
          </a:xfrm>
        </p:grpSpPr>
        <p:sp>
          <p:nvSpPr>
            <p:cNvPr id="144" name="Google Shape;144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Eventos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Tener un canal de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difusión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donde se puedan publicar los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próximos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eventos de la biblioteca.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25159" l="0" r="0" t="9863"/>
          <a:stretch/>
        </p:blipFill>
        <p:spPr>
          <a:xfrm>
            <a:off x="6635406" y="1897925"/>
            <a:ext cx="4614270" cy="44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894100" y="2000475"/>
            <a:ext cx="48198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que facilite la transmisión de información sobre datos relevantes de una biblioteca, ya sean eventos, clubs de lectura e incluso la disponibilidad del material.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 rot="-660944">
            <a:off x="6036345" y="4151912"/>
            <a:ext cx="2692612" cy="10741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 flipH="1" rot="660944">
            <a:off x="3454150" y="4151912"/>
            <a:ext cx="2692612" cy="107416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386465" y="4255979"/>
            <a:ext cx="3423859" cy="2423401"/>
            <a:chOff x="3021975" y="2541798"/>
            <a:chExt cx="1712700" cy="1230715"/>
          </a:xfrm>
        </p:grpSpPr>
        <p:sp>
          <p:nvSpPr>
            <p:cNvPr id="166" name="Google Shape;166;p6"/>
            <p:cNvSpPr txBox="1"/>
            <p:nvPr/>
          </p:nvSpPr>
          <p:spPr>
            <a:xfrm>
              <a:off x="3453982" y="2737314"/>
              <a:ext cx="848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Inventario</a:t>
              </a:r>
              <a:endParaRPr b="1" sz="2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Organizar el material de la biblioteca dentro de la 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página,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haciendo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uso de etiquetas para que sea 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fácil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el acceso a él.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1813983" y="1680054"/>
            <a:ext cx="3423859" cy="2475055"/>
            <a:chOff x="1637475" y="1219942"/>
            <a:chExt cx="1712700" cy="1246754"/>
          </a:xfrm>
        </p:grpSpPr>
        <p:sp>
          <p:nvSpPr>
            <p:cNvPr id="172" name="Google Shape;172;p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2145357" y="1987245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Eventos</a:t>
              </a:r>
              <a:endParaRPr b="1" sz="2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1681725" y="1259397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Diseñar una interfaz amigable con el usuario, donde le resulte más fácil ver los próximos eventos de la biblioteca.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6850217" y="1680080"/>
            <a:ext cx="3423916" cy="2475082"/>
            <a:chOff x="1637446" y="1199957"/>
            <a:chExt cx="1712729" cy="1266739"/>
          </a:xfrm>
        </p:grpSpPr>
        <p:sp>
          <p:nvSpPr>
            <p:cNvPr id="178" name="Google Shape;178;p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2085821" y="1947570"/>
              <a:ext cx="867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endParaRPr b="1" sz="11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1637446" y="1199957"/>
              <a:ext cx="1712700" cy="6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</a:rPr>
                <a:t>Crear un sistema donde tanto el usuario, como el bibliotecario tengan acceso a la información de entrega y devolución de material.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Ingeniería del Software I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5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Procesos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8239"/>
            <a:ext cx="11887201" cy="31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Casos de Uso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075768" y="2435853"/>
            <a:ext cx="24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913791" y="1756225"/>
            <a:ext cx="319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37" y="1436050"/>
            <a:ext cx="8581121" cy="54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