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6"/>
  </p:notesMasterIdLst>
  <p:sldIdLst>
    <p:sldId id="256" r:id="rId2"/>
    <p:sldId id="257" r:id="rId3"/>
    <p:sldId id="271" r:id="rId4"/>
    <p:sldId id="272" r:id="rId5"/>
  </p:sldIdLst>
  <p:sldSz cx="9144000" cy="5143500" type="screen16x9"/>
  <p:notesSz cx="6858000" cy="9144000"/>
  <p:embeddedFontLst>
    <p:embeddedFont>
      <p:font typeface="Anaheim" panose="020B0604020202020204" charset="0"/>
      <p:regular r:id="rId7"/>
    </p:embeddedFont>
    <p:embeddedFont>
      <p:font typeface="Bangers" panose="020B0604020202020204" charset="0"/>
      <p:regular r:id="rId8"/>
    </p:embeddedFont>
    <p:embeddedFont>
      <p:font typeface="Alata" panose="020B0604020202020204" charset="0"/>
      <p:regular r:id="rId9"/>
    </p:embeddedFont>
    <p:embeddedFont>
      <p:font typeface="Roboto Condensed Light" panose="020B0604020202020204" charset="0"/>
      <p:regular r:id="rId10"/>
      <p:italic r:id="rId11"/>
    </p:embeddedFont>
    <p:embeddedFont>
      <p:font typeface="Arial Black" panose="020B0A04020102020204" pitchFamily="34" charset="0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F3C43F58-3BA7-4C36-B810-ADC952FCC5AE}">
          <p14:sldIdLst>
            <p14:sldId id="256"/>
            <p14:sldId id="257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B4380-B037-45C5-8FE9-2AB3FFDBD83F}">
  <a:tblStyle styleId="{04CB4380-B037-45C5-8FE9-2AB3FFDBD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3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0ec4a5b3b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0ec4a5b3b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0ec4a5b3b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0ec4a5b3b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1506">
            <a:off x="2948925" y="705425"/>
            <a:ext cx="5479201" cy="2053200"/>
          </a:xfrm>
          <a:prstGeom prst="rect">
            <a:avLst/>
          </a:prstGeom>
          <a:effectLst>
            <a:outerShdw dist="76200" dir="71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accent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4225" y="2979108"/>
            <a:ext cx="37443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617262">
            <a:off x="-266319" y="1134718"/>
            <a:ext cx="4190898" cy="3496249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4496000" y="3589405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155152">
            <a:off x="2430340" y="4918596"/>
            <a:ext cx="1112510" cy="519987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8643511">
            <a:off x="-478837" y="3680752"/>
            <a:ext cx="835636" cy="315437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7557290">
            <a:off x="76886" y="4971894"/>
            <a:ext cx="1030188" cy="243764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237300" y="-4707195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3446103" y="-3741599"/>
            <a:ext cx="6024824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 rot="3015375">
            <a:off x="2249527" y="-665987"/>
            <a:ext cx="733307" cy="1363589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5550" y="1259200"/>
            <a:ext cx="7713000" cy="33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 rot="-3309543" flipH="1">
            <a:off x="-243141" y="241888"/>
            <a:ext cx="716245" cy="1331862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-8778893" flipH="1">
            <a:off x="4485479" y="4273474"/>
            <a:ext cx="953527" cy="1773088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1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4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237297" y="438005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5237310" y="-3866899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5244915" y="960101"/>
            <a:ext cx="6024824" cy="5143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4"/>
          <p:cNvGrpSpPr/>
          <p:nvPr/>
        </p:nvGrpSpPr>
        <p:grpSpPr>
          <a:xfrm rot="6437675">
            <a:off x="8081208" y="1625129"/>
            <a:ext cx="1632847" cy="1766213"/>
            <a:chOff x="-264407" y="1094179"/>
            <a:chExt cx="1441272" cy="1558991"/>
          </a:xfrm>
        </p:grpSpPr>
        <p:sp>
          <p:nvSpPr>
            <p:cNvPr id="48" name="Google Shape;48;p4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965025" y="1695375"/>
            <a:ext cx="4582500" cy="24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15550" y="538250"/>
            <a:ext cx="7713000" cy="4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 rot="-4902674">
            <a:off x="5115900" y="1117998"/>
            <a:ext cx="3363587" cy="2805926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rot="2830503">
            <a:off x="7726265" y="-467486"/>
            <a:ext cx="809202" cy="1504716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rot="-5890038">
            <a:off x="5111423" y="-57947"/>
            <a:ext cx="1112509" cy="519987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 rot="684492">
            <a:off x="8740698" y="3665213"/>
            <a:ext cx="835639" cy="315438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7"/>
          <p:cNvGrpSpPr/>
          <p:nvPr/>
        </p:nvGrpSpPr>
        <p:grpSpPr>
          <a:xfrm>
            <a:off x="8069596" y="4387461"/>
            <a:ext cx="1254363" cy="1070762"/>
            <a:chOff x="3619771" y="3882998"/>
            <a:chExt cx="1254363" cy="1070762"/>
          </a:xfrm>
        </p:grpSpPr>
        <p:sp>
          <p:nvSpPr>
            <p:cNvPr id="83" name="Google Shape;83;p7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7"/>
          <p:cNvGrpSpPr/>
          <p:nvPr/>
        </p:nvGrpSpPr>
        <p:grpSpPr>
          <a:xfrm rot="-3333469">
            <a:off x="-218050" y="3888186"/>
            <a:ext cx="1705344" cy="1844632"/>
            <a:chOff x="-264407" y="1094179"/>
            <a:chExt cx="1441272" cy="1558991"/>
          </a:xfrm>
        </p:grpSpPr>
        <p:sp>
          <p:nvSpPr>
            <p:cNvPr id="88" name="Google Shape;88;p7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/>
          <p:nvPr/>
        </p:nvSpPr>
        <p:spPr>
          <a:xfrm rot="5786893">
            <a:off x="6468202" y="5128361"/>
            <a:ext cx="1030205" cy="243768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5190665" y="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8277297" y="-1368024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743397" y="4036801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/>
          <p:nvPr/>
        </p:nvSpPr>
        <p:spPr>
          <a:xfrm rot="-2700000">
            <a:off x="5257945" y="1176337"/>
            <a:ext cx="3363663" cy="2805989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/>
          <p:nvPr/>
        </p:nvSpPr>
        <p:spPr>
          <a:xfrm rot="-2892214">
            <a:off x="7316082" y="147595"/>
            <a:ext cx="1112545" cy="520003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"/>
          <p:cNvSpPr/>
          <p:nvPr/>
        </p:nvSpPr>
        <p:spPr>
          <a:xfrm rot="5726468">
            <a:off x="5877587" y="4685695"/>
            <a:ext cx="835622" cy="315432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5"/>
          <p:cNvGrpSpPr/>
          <p:nvPr/>
        </p:nvGrpSpPr>
        <p:grpSpPr>
          <a:xfrm>
            <a:off x="7867941" y="4213106"/>
            <a:ext cx="1441264" cy="1260608"/>
            <a:chOff x="3619771" y="3882998"/>
            <a:chExt cx="1254363" cy="1070762"/>
          </a:xfrm>
        </p:grpSpPr>
        <p:sp>
          <p:nvSpPr>
            <p:cNvPr id="562" name="Google Shape;562;p35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5"/>
          <p:cNvGrpSpPr/>
          <p:nvPr/>
        </p:nvGrpSpPr>
        <p:grpSpPr>
          <a:xfrm rot="-1273290">
            <a:off x="4202408" y="1342120"/>
            <a:ext cx="1208445" cy="1307148"/>
            <a:chOff x="-264407" y="1094179"/>
            <a:chExt cx="1441272" cy="1558991"/>
          </a:xfrm>
        </p:grpSpPr>
        <p:sp>
          <p:nvSpPr>
            <p:cNvPr id="567" name="Google Shape;567;p35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5"/>
          <p:cNvSpPr/>
          <p:nvPr/>
        </p:nvSpPr>
        <p:spPr>
          <a:xfrm rot="8848385">
            <a:off x="512280" y="4824567"/>
            <a:ext cx="1333197" cy="315462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1" name="Google Shape;57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308460" y="4343826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1559585" y="-3934449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8402385" y="-1400424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/>
          <p:nvPr/>
        </p:nvSpPr>
        <p:spPr>
          <a:xfrm rot="-7362281">
            <a:off x="1031568" y="3553105"/>
            <a:ext cx="1131648" cy="2104306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7"/>
          <p:cNvSpPr/>
          <p:nvPr/>
        </p:nvSpPr>
        <p:spPr>
          <a:xfrm rot="2895970">
            <a:off x="5213549" y="4864311"/>
            <a:ext cx="835629" cy="315435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-864778">
            <a:off x="7875865" y="1794998"/>
            <a:ext cx="1503770" cy="1283663"/>
            <a:chOff x="3619771" y="3882998"/>
            <a:chExt cx="1254363" cy="1070762"/>
          </a:xfrm>
        </p:grpSpPr>
        <p:sp>
          <p:nvSpPr>
            <p:cNvPr id="596" name="Google Shape;596;p37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37"/>
          <p:cNvGrpSpPr/>
          <p:nvPr/>
        </p:nvGrpSpPr>
        <p:grpSpPr>
          <a:xfrm rot="-5031361" flipH="1">
            <a:off x="935351" y="-441960"/>
            <a:ext cx="1812578" cy="1960624"/>
            <a:chOff x="-264407" y="1094179"/>
            <a:chExt cx="1441272" cy="1558991"/>
          </a:xfrm>
        </p:grpSpPr>
        <p:sp>
          <p:nvSpPr>
            <p:cNvPr id="601" name="Google Shape;601;p37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4" name="Google Shape;60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4133728" y="103176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6176997" y="3646926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/>
          <p:nvPr/>
        </p:nvSpPr>
        <p:spPr>
          <a:xfrm rot="-4902674">
            <a:off x="5115900" y="1117998"/>
            <a:ext cx="3363587" cy="2805926"/>
          </a:xfrm>
          <a:custGeom>
            <a:avLst/>
            <a:gdLst/>
            <a:ahLst/>
            <a:cxnLst/>
            <a:rect l="l" t="t" r="r" b="b"/>
            <a:pathLst>
              <a:path w="62427" h="52077" extrusionOk="0">
                <a:moveTo>
                  <a:pt x="42693" y="0"/>
                </a:moveTo>
                <a:cubicBezTo>
                  <a:pt x="42693" y="1"/>
                  <a:pt x="34089" y="15752"/>
                  <a:pt x="32180" y="15752"/>
                </a:cubicBezTo>
                <a:cubicBezTo>
                  <a:pt x="30271" y="15683"/>
                  <a:pt x="27232" y="3749"/>
                  <a:pt x="27232" y="3749"/>
                </a:cubicBezTo>
                <a:cubicBezTo>
                  <a:pt x="27232" y="3749"/>
                  <a:pt x="25800" y="16288"/>
                  <a:pt x="24717" y="16812"/>
                </a:cubicBezTo>
                <a:cubicBezTo>
                  <a:pt x="24612" y="16864"/>
                  <a:pt x="24484" y="16889"/>
                  <a:pt x="24337" y="16889"/>
                </a:cubicBezTo>
                <a:cubicBezTo>
                  <a:pt x="22137" y="16889"/>
                  <a:pt x="15671" y="11375"/>
                  <a:pt x="15671" y="11375"/>
                </a:cubicBezTo>
                <a:lnTo>
                  <a:pt x="15671" y="11375"/>
                </a:lnTo>
                <a:cubicBezTo>
                  <a:pt x="15671" y="11375"/>
                  <a:pt x="19304" y="19315"/>
                  <a:pt x="18232" y="20840"/>
                </a:cubicBezTo>
                <a:cubicBezTo>
                  <a:pt x="18045" y="20959"/>
                  <a:pt x="17658" y="21011"/>
                  <a:pt x="17125" y="21011"/>
                </a:cubicBezTo>
                <a:cubicBezTo>
                  <a:pt x="13262" y="21011"/>
                  <a:pt x="1677" y="18279"/>
                  <a:pt x="1677" y="18279"/>
                </a:cubicBezTo>
                <a:lnTo>
                  <a:pt x="1677" y="18279"/>
                </a:lnTo>
                <a:cubicBezTo>
                  <a:pt x="1677" y="18279"/>
                  <a:pt x="13529" y="24833"/>
                  <a:pt x="13261" y="26906"/>
                </a:cubicBezTo>
                <a:cubicBezTo>
                  <a:pt x="13075" y="27942"/>
                  <a:pt x="1" y="35603"/>
                  <a:pt x="1" y="35603"/>
                </a:cubicBezTo>
                <a:cubicBezTo>
                  <a:pt x="1" y="35603"/>
                  <a:pt x="12097" y="34252"/>
                  <a:pt x="16428" y="34147"/>
                </a:cubicBezTo>
                <a:cubicBezTo>
                  <a:pt x="16562" y="34144"/>
                  <a:pt x="16688" y="34142"/>
                  <a:pt x="16805" y="34142"/>
                </a:cubicBezTo>
                <a:cubicBezTo>
                  <a:pt x="17916" y="34142"/>
                  <a:pt x="18279" y="34280"/>
                  <a:pt x="18384" y="34322"/>
                </a:cubicBezTo>
                <a:cubicBezTo>
                  <a:pt x="18605" y="34916"/>
                  <a:pt x="17324" y="37686"/>
                  <a:pt x="15613" y="40259"/>
                </a:cubicBezTo>
                <a:lnTo>
                  <a:pt x="14542" y="41866"/>
                </a:lnTo>
                <a:lnTo>
                  <a:pt x="14542" y="41866"/>
                </a:lnTo>
                <a:lnTo>
                  <a:pt x="16288" y="41039"/>
                </a:lnTo>
                <a:cubicBezTo>
                  <a:pt x="17941" y="40259"/>
                  <a:pt x="20840" y="39025"/>
                  <a:pt x="21795" y="38955"/>
                </a:cubicBezTo>
                <a:cubicBezTo>
                  <a:pt x="22109" y="40062"/>
                  <a:pt x="22121" y="52076"/>
                  <a:pt x="22121" y="52076"/>
                </a:cubicBezTo>
                <a:cubicBezTo>
                  <a:pt x="22121" y="52076"/>
                  <a:pt x="27849" y="41820"/>
                  <a:pt x="28699" y="41424"/>
                </a:cubicBezTo>
                <a:cubicBezTo>
                  <a:pt x="29095" y="41540"/>
                  <a:pt x="30352" y="42518"/>
                  <a:pt x="34345" y="47408"/>
                </a:cubicBezTo>
                <a:cubicBezTo>
                  <a:pt x="34962" y="48176"/>
                  <a:pt x="35708" y="49317"/>
                  <a:pt x="35708" y="49317"/>
                </a:cubicBezTo>
                <a:cubicBezTo>
                  <a:pt x="35708" y="49317"/>
                  <a:pt x="36278" y="41598"/>
                  <a:pt x="36895" y="41028"/>
                </a:cubicBezTo>
                <a:lnTo>
                  <a:pt x="36977" y="41028"/>
                </a:lnTo>
                <a:cubicBezTo>
                  <a:pt x="38560" y="41028"/>
                  <a:pt x="49609" y="47734"/>
                  <a:pt x="49609" y="47734"/>
                </a:cubicBezTo>
                <a:cubicBezTo>
                  <a:pt x="49609" y="47734"/>
                  <a:pt x="43461" y="37861"/>
                  <a:pt x="43438" y="37023"/>
                </a:cubicBezTo>
                <a:cubicBezTo>
                  <a:pt x="43530" y="36816"/>
                  <a:pt x="43814" y="36781"/>
                  <a:pt x="44453" y="36781"/>
                </a:cubicBezTo>
                <a:cubicBezTo>
                  <a:pt x="44784" y="36781"/>
                  <a:pt x="45210" y="36790"/>
                  <a:pt x="45755" y="36790"/>
                </a:cubicBezTo>
                <a:cubicBezTo>
                  <a:pt x="49096" y="36790"/>
                  <a:pt x="56140" y="37314"/>
                  <a:pt x="56140" y="37314"/>
                </a:cubicBezTo>
                <a:cubicBezTo>
                  <a:pt x="56140" y="37314"/>
                  <a:pt x="46244" y="31598"/>
                  <a:pt x="46244" y="31015"/>
                </a:cubicBezTo>
                <a:cubicBezTo>
                  <a:pt x="46256" y="30294"/>
                  <a:pt x="53811" y="27965"/>
                  <a:pt x="59900" y="26219"/>
                </a:cubicBezTo>
                <a:lnTo>
                  <a:pt x="62427" y="25520"/>
                </a:lnTo>
                <a:lnTo>
                  <a:pt x="59819" y="25183"/>
                </a:lnTo>
                <a:cubicBezTo>
                  <a:pt x="54568" y="24577"/>
                  <a:pt x="48805" y="23657"/>
                  <a:pt x="47769" y="23099"/>
                </a:cubicBezTo>
                <a:cubicBezTo>
                  <a:pt x="48048" y="22063"/>
                  <a:pt x="50808" y="17918"/>
                  <a:pt x="53474" y="14320"/>
                </a:cubicBezTo>
                <a:lnTo>
                  <a:pt x="54545" y="12877"/>
                </a:lnTo>
                <a:lnTo>
                  <a:pt x="52857" y="13494"/>
                </a:lnTo>
                <a:cubicBezTo>
                  <a:pt x="52772" y="13526"/>
                  <a:pt x="44429" y="16275"/>
                  <a:pt x="42295" y="16275"/>
                </a:cubicBezTo>
                <a:cubicBezTo>
                  <a:pt x="42091" y="16275"/>
                  <a:pt x="41944" y="16250"/>
                  <a:pt x="41866" y="16195"/>
                </a:cubicBezTo>
                <a:cubicBezTo>
                  <a:pt x="41226" y="15345"/>
                  <a:pt x="42693" y="1"/>
                  <a:pt x="4269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8"/>
          <p:cNvSpPr/>
          <p:nvPr/>
        </p:nvSpPr>
        <p:spPr>
          <a:xfrm rot="2830503">
            <a:off x="7726265" y="-467486"/>
            <a:ext cx="809202" cy="1504716"/>
          </a:xfrm>
          <a:custGeom>
            <a:avLst/>
            <a:gdLst/>
            <a:ahLst/>
            <a:cxnLst/>
            <a:rect l="l" t="t" r="r" b="b"/>
            <a:pathLst>
              <a:path w="23766" h="44193" extrusionOk="0">
                <a:moveTo>
                  <a:pt x="8327" y="1"/>
                </a:moveTo>
                <a:cubicBezTo>
                  <a:pt x="8278" y="1"/>
                  <a:pt x="8228" y="14"/>
                  <a:pt x="8183" y="42"/>
                </a:cubicBezTo>
                <a:cubicBezTo>
                  <a:pt x="7002" y="829"/>
                  <a:pt x="5863" y="1720"/>
                  <a:pt x="4786" y="2672"/>
                </a:cubicBezTo>
                <a:cubicBezTo>
                  <a:pt x="3502" y="3750"/>
                  <a:pt x="2279" y="4889"/>
                  <a:pt x="995" y="5966"/>
                </a:cubicBezTo>
                <a:cubicBezTo>
                  <a:pt x="664" y="6256"/>
                  <a:pt x="291" y="6422"/>
                  <a:pt x="125" y="6857"/>
                </a:cubicBezTo>
                <a:cubicBezTo>
                  <a:pt x="1" y="7271"/>
                  <a:pt x="1" y="7727"/>
                  <a:pt x="125" y="8141"/>
                </a:cubicBezTo>
                <a:cubicBezTo>
                  <a:pt x="270" y="8928"/>
                  <a:pt x="457" y="9715"/>
                  <a:pt x="622" y="10523"/>
                </a:cubicBezTo>
                <a:cubicBezTo>
                  <a:pt x="995" y="12304"/>
                  <a:pt x="1389" y="14107"/>
                  <a:pt x="1782" y="15888"/>
                </a:cubicBezTo>
                <a:cubicBezTo>
                  <a:pt x="2176" y="17773"/>
                  <a:pt x="2590" y="19679"/>
                  <a:pt x="2963" y="21564"/>
                </a:cubicBezTo>
                <a:cubicBezTo>
                  <a:pt x="2987" y="21706"/>
                  <a:pt x="3113" y="21788"/>
                  <a:pt x="3236" y="21788"/>
                </a:cubicBezTo>
                <a:cubicBezTo>
                  <a:pt x="3327" y="21788"/>
                  <a:pt x="3416" y="21743"/>
                  <a:pt x="3460" y="21646"/>
                </a:cubicBezTo>
                <a:cubicBezTo>
                  <a:pt x="3522" y="21543"/>
                  <a:pt x="3584" y="21439"/>
                  <a:pt x="3647" y="21315"/>
                </a:cubicBezTo>
                <a:cubicBezTo>
                  <a:pt x="5221" y="20072"/>
                  <a:pt x="6754" y="18767"/>
                  <a:pt x="8328" y="17483"/>
                </a:cubicBezTo>
                <a:lnTo>
                  <a:pt x="9177" y="16779"/>
                </a:lnTo>
                <a:lnTo>
                  <a:pt x="9239" y="16758"/>
                </a:lnTo>
                <a:lnTo>
                  <a:pt x="9260" y="16758"/>
                </a:lnTo>
                <a:cubicBezTo>
                  <a:pt x="9902" y="19389"/>
                  <a:pt x="10441" y="22061"/>
                  <a:pt x="11021" y="24691"/>
                </a:cubicBezTo>
                <a:cubicBezTo>
                  <a:pt x="11207" y="25458"/>
                  <a:pt x="11539" y="26763"/>
                  <a:pt x="11725" y="27529"/>
                </a:cubicBezTo>
                <a:cubicBezTo>
                  <a:pt x="11756" y="27636"/>
                  <a:pt x="11843" y="27698"/>
                  <a:pt x="11936" y="27698"/>
                </a:cubicBezTo>
                <a:cubicBezTo>
                  <a:pt x="11969" y="27698"/>
                  <a:pt x="12003" y="27690"/>
                  <a:pt x="12036" y="27674"/>
                </a:cubicBezTo>
                <a:cubicBezTo>
                  <a:pt x="13361" y="26804"/>
                  <a:pt x="14604" y="25831"/>
                  <a:pt x="15764" y="24754"/>
                </a:cubicBezTo>
                <a:cubicBezTo>
                  <a:pt x="17711" y="29766"/>
                  <a:pt x="19679" y="34779"/>
                  <a:pt x="21647" y="39792"/>
                </a:cubicBezTo>
                <a:lnTo>
                  <a:pt x="23325" y="44059"/>
                </a:lnTo>
                <a:cubicBezTo>
                  <a:pt x="23361" y="44154"/>
                  <a:pt x="23428" y="44192"/>
                  <a:pt x="23498" y="44192"/>
                </a:cubicBezTo>
                <a:cubicBezTo>
                  <a:pt x="23627" y="44192"/>
                  <a:pt x="23766" y="44062"/>
                  <a:pt x="23739" y="43914"/>
                </a:cubicBezTo>
                <a:cubicBezTo>
                  <a:pt x="23242" y="40683"/>
                  <a:pt x="22724" y="37472"/>
                  <a:pt x="22206" y="34261"/>
                </a:cubicBezTo>
                <a:lnTo>
                  <a:pt x="20611" y="24360"/>
                </a:lnTo>
                <a:cubicBezTo>
                  <a:pt x="20321" y="22579"/>
                  <a:pt x="19907" y="20259"/>
                  <a:pt x="19638" y="18477"/>
                </a:cubicBezTo>
                <a:cubicBezTo>
                  <a:pt x="19609" y="18361"/>
                  <a:pt x="19508" y="18296"/>
                  <a:pt x="19408" y="18296"/>
                </a:cubicBezTo>
                <a:cubicBezTo>
                  <a:pt x="19365" y="18296"/>
                  <a:pt x="19323" y="18307"/>
                  <a:pt x="19286" y="18332"/>
                </a:cubicBezTo>
                <a:cubicBezTo>
                  <a:pt x="17794" y="19368"/>
                  <a:pt x="16261" y="20300"/>
                  <a:pt x="14749" y="21439"/>
                </a:cubicBezTo>
                <a:cubicBezTo>
                  <a:pt x="14480" y="18519"/>
                  <a:pt x="14439" y="15577"/>
                  <a:pt x="14273" y="12636"/>
                </a:cubicBezTo>
                <a:cubicBezTo>
                  <a:pt x="14231" y="11787"/>
                  <a:pt x="14169" y="10917"/>
                  <a:pt x="14086" y="10047"/>
                </a:cubicBezTo>
                <a:cubicBezTo>
                  <a:pt x="14086" y="9884"/>
                  <a:pt x="13946" y="9772"/>
                  <a:pt x="13795" y="9772"/>
                </a:cubicBezTo>
                <a:cubicBezTo>
                  <a:pt x="13754" y="9772"/>
                  <a:pt x="13712" y="9780"/>
                  <a:pt x="13672" y="9798"/>
                </a:cubicBezTo>
                <a:cubicBezTo>
                  <a:pt x="12160" y="10668"/>
                  <a:pt x="10876" y="11869"/>
                  <a:pt x="9364" y="12719"/>
                </a:cubicBezTo>
                <a:cubicBezTo>
                  <a:pt x="9177" y="11434"/>
                  <a:pt x="9094" y="10150"/>
                  <a:pt x="9094" y="8866"/>
                </a:cubicBezTo>
                <a:cubicBezTo>
                  <a:pt x="9032" y="7022"/>
                  <a:pt x="9011" y="5158"/>
                  <a:pt x="8887" y="3315"/>
                </a:cubicBezTo>
                <a:cubicBezTo>
                  <a:pt x="8825" y="2279"/>
                  <a:pt x="8742" y="1243"/>
                  <a:pt x="8597" y="228"/>
                </a:cubicBezTo>
                <a:cubicBezTo>
                  <a:pt x="8582" y="92"/>
                  <a:pt x="8457" y="1"/>
                  <a:pt x="8327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 rot="-5890038">
            <a:off x="5111423" y="-57947"/>
            <a:ext cx="1112509" cy="519987"/>
          </a:xfrm>
          <a:custGeom>
            <a:avLst/>
            <a:gdLst/>
            <a:ahLst/>
            <a:cxnLst/>
            <a:rect l="l" t="t" r="r" b="b"/>
            <a:pathLst>
              <a:path w="29187" h="13642" extrusionOk="0">
                <a:moveTo>
                  <a:pt x="26208" y="1"/>
                </a:moveTo>
                <a:cubicBezTo>
                  <a:pt x="26185" y="1"/>
                  <a:pt x="26163" y="6"/>
                  <a:pt x="26141" y="17"/>
                </a:cubicBezTo>
                <a:cubicBezTo>
                  <a:pt x="23966" y="1073"/>
                  <a:pt x="21812" y="2150"/>
                  <a:pt x="19699" y="3269"/>
                </a:cubicBezTo>
                <a:cubicBezTo>
                  <a:pt x="17918" y="4180"/>
                  <a:pt x="16157" y="5133"/>
                  <a:pt x="14396" y="6086"/>
                </a:cubicBezTo>
                <a:cubicBezTo>
                  <a:pt x="12843" y="6914"/>
                  <a:pt x="11289" y="7764"/>
                  <a:pt x="9736" y="8592"/>
                </a:cubicBezTo>
                <a:cubicBezTo>
                  <a:pt x="8265" y="9379"/>
                  <a:pt x="6815" y="10146"/>
                  <a:pt x="5324" y="10891"/>
                </a:cubicBezTo>
                <a:cubicBezTo>
                  <a:pt x="3812" y="11637"/>
                  <a:pt x="2299" y="12362"/>
                  <a:pt x="746" y="13046"/>
                </a:cubicBezTo>
                <a:lnTo>
                  <a:pt x="145" y="13315"/>
                </a:lnTo>
                <a:cubicBezTo>
                  <a:pt x="62" y="13336"/>
                  <a:pt x="21" y="13418"/>
                  <a:pt x="42" y="13481"/>
                </a:cubicBezTo>
                <a:lnTo>
                  <a:pt x="21" y="13481"/>
                </a:lnTo>
                <a:cubicBezTo>
                  <a:pt x="0" y="13481"/>
                  <a:pt x="21" y="13543"/>
                  <a:pt x="42" y="13543"/>
                </a:cubicBezTo>
                <a:lnTo>
                  <a:pt x="62" y="13543"/>
                </a:lnTo>
                <a:cubicBezTo>
                  <a:pt x="93" y="13603"/>
                  <a:pt x="145" y="13642"/>
                  <a:pt x="212" y="13642"/>
                </a:cubicBezTo>
                <a:cubicBezTo>
                  <a:pt x="236" y="13642"/>
                  <a:pt x="262" y="13637"/>
                  <a:pt x="290" y="13626"/>
                </a:cubicBezTo>
                <a:cubicBezTo>
                  <a:pt x="518" y="13522"/>
                  <a:pt x="746" y="13418"/>
                  <a:pt x="994" y="13294"/>
                </a:cubicBezTo>
                <a:cubicBezTo>
                  <a:pt x="4474" y="12424"/>
                  <a:pt x="7934" y="11409"/>
                  <a:pt x="11393" y="10436"/>
                </a:cubicBezTo>
                <a:cubicBezTo>
                  <a:pt x="15142" y="9359"/>
                  <a:pt x="18891" y="8281"/>
                  <a:pt x="22641" y="7204"/>
                </a:cubicBezTo>
                <a:lnTo>
                  <a:pt x="29020" y="5402"/>
                </a:lnTo>
                <a:cubicBezTo>
                  <a:pt x="29145" y="5381"/>
                  <a:pt x="29186" y="5216"/>
                  <a:pt x="29124" y="5133"/>
                </a:cubicBezTo>
                <a:cubicBezTo>
                  <a:pt x="27902" y="3621"/>
                  <a:pt x="26970" y="1922"/>
                  <a:pt x="26369" y="120"/>
                </a:cubicBezTo>
                <a:cubicBezTo>
                  <a:pt x="26338" y="43"/>
                  <a:pt x="26273" y="1"/>
                  <a:pt x="26208" y="1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 rot="684492">
            <a:off x="8740698" y="3665213"/>
            <a:ext cx="835639" cy="315438"/>
          </a:xfrm>
          <a:custGeom>
            <a:avLst/>
            <a:gdLst/>
            <a:ahLst/>
            <a:cxnLst/>
            <a:rect l="l" t="t" r="r" b="b"/>
            <a:pathLst>
              <a:path w="16422" h="6199" extrusionOk="0">
                <a:moveTo>
                  <a:pt x="183" y="0"/>
                </a:moveTo>
                <a:cubicBezTo>
                  <a:pt x="15" y="0"/>
                  <a:pt x="1" y="252"/>
                  <a:pt x="140" y="312"/>
                </a:cubicBezTo>
                <a:lnTo>
                  <a:pt x="12113" y="4890"/>
                </a:lnTo>
                <a:cubicBezTo>
                  <a:pt x="13232" y="5325"/>
                  <a:pt x="14350" y="5760"/>
                  <a:pt x="15489" y="6195"/>
                </a:cubicBezTo>
                <a:cubicBezTo>
                  <a:pt x="15503" y="6198"/>
                  <a:pt x="15516" y="6199"/>
                  <a:pt x="15529" y="6199"/>
                </a:cubicBezTo>
                <a:cubicBezTo>
                  <a:pt x="15618" y="6199"/>
                  <a:pt x="15697" y="6140"/>
                  <a:pt x="15697" y="6050"/>
                </a:cubicBezTo>
                <a:cubicBezTo>
                  <a:pt x="16007" y="4206"/>
                  <a:pt x="16111" y="2342"/>
                  <a:pt x="16401" y="498"/>
                </a:cubicBezTo>
                <a:cubicBezTo>
                  <a:pt x="16422" y="395"/>
                  <a:pt x="16339" y="312"/>
                  <a:pt x="16214" y="312"/>
                </a:cubicBezTo>
                <a:lnTo>
                  <a:pt x="16214" y="291"/>
                </a:lnTo>
                <a:cubicBezTo>
                  <a:pt x="16232" y="219"/>
                  <a:pt x="16172" y="163"/>
                  <a:pt x="16102" y="163"/>
                </a:cubicBezTo>
                <a:cubicBezTo>
                  <a:pt x="16091" y="163"/>
                  <a:pt x="16080" y="164"/>
                  <a:pt x="16069" y="167"/>
                </a:cubicBezTo>
                <a:cubicBezTo>
                  <a:pt x="13662" y="471"/>
                  <a:pt x="11233" y="625"/>
                  <a:pt x="8803" y="625"/>
                </a:cubicBezTo>
                <a:cubicBezTo>
                  <a:pt x="7094" y="625"/>
                  <a:pt x="5385" y="549"/>
                  <a:pt x="3682" y="395"/>
                </a:cubicBezTo>
                <a:cubicBezTo>
                  <a:pt x="2522" y="312"/>
                  <a:pt x="1362" y="167"/>
                  <a:pt x="202" y="1"/>
                </a:cubicBezTo>
                <a:cubicBezTo>
                  <a:pt x="196" y="1"/>
                  <a:pt x="189" y="0"/>
                  <a:pt x="183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8069596" y="4387461"/>
            <a:ext cx="1254363" cy="1070762"/>
            <a:chOff x="3619771" y="3882998"/>
            <a:chExt cx="1254363" cy="1070762"/>
          </a:xfrm>
        </p:grpSpPr>
        <p:sp>
          <p:nvSpPr>
            <p:cNvPr id="612" name="Google Shape;612;p38"/>
            <p:cNvSpPr/>
            <p:nvPr/>
          </p:nvSpPr>
          <p:spPr>
            <a:xfrm rot="-317566">
              <a:off x="3661878" y="3934907"/>
              <a:ext cx="1170149" cy="966945"/>
            </a:xfrm>
            <a:custGeom>
              <a:avLst/>
              <a:gdLst/>
              <a:ahLst/>
              <a:cxnLst/>
              <a:rect l="l" t="t" r="r" b="b"/>
              <a:pathLst>
                <a:path w="41081" h="33950" extrusionOk="0">
                  <a:moveTo>
                    <a:pt x="236" y="1"/>
                  </a:moveTo>
                  <a:cubicBezTo>
                    <a:pt x="115" y="1"/>
                    <a:pt x="0" y="121"/>
                    <a:pt x="46" y="275"/>
                  </a:cubicBezTo>
                  <a:cubicBezTo>
                    <a:pt x="1351" y="2698"/>
                    <a:pt x="2656" y="5163"/>
                    <a:pt x="3879" y="7649"/>
                  </a:cubicBezTo>
                  <a:cubicBezTo>
                    <a:pt x="5101" y="10135"/>
                    <a:pt x="6281" y="12620"/>
                    <a:pt x="7421" y="15127"/>
                  </a:cubicBezTo>
                  <a:cubicBezTo>
                    <a:pt x="8063" y="16556"/>
                    <a:pt x="8705" y="17985"/>
                    <a:pt x="9326" y="19435"/>
                  </a:cubicBezTo>
                  <a:cubicBezTo>
                    <a:pt x="9359" y="19489"/>
                    <a:pt x="9425" y="19521"/>
                    <a:pt x="9490" y="19521"/>
                  </a:cubicBezTo>
                  <a:cubicBezTo>
                    <a:pt x="9549" y="19521"/>
                    <a:pt x="9607" y="19495"/>
                    <a:pt x="9637" y="19435"/>
                  </a:cubicBezTo>
                  <a:cubicBezTo>
                    <a:pt x="11315" y="17384"/>
                    <a:pt x="12972" y="15313"/>
                    <a:pt x="14650" y="13262"/>
                  </a:cubicBezTo>
                  <a:lnTo>
                    <a:pt x="15478" y="12227"/>
                  </a:lnTo>
                  <a:cubicBezTo>
                    <a:pt x="16804" y="16059"/>
                    <a:pt x="17985" y="20533"/>
                    <a:pt x="19393" y="24779"/>
                  </a:cubicBezTo>
                  <a:cubicBezTo>
                    <a:pt x="19787" y="25960"/>
                    <a:pt x="20180" y="27120"/>
                    <a:pt x="20595" y="28280"/>
                  </a:cubicBezTo>
                  <a:cubicBezTo>
                    <a:pt x="20632" y="28355"/>
                    <a:pt x="20707" y="28392"/>
                    <a:pt x="20783" y="28392"/>
                  </a:cubicBezTo>
                  <a:cubicBezTo>
                    <a:pt x="20833" y="28392"/>
                    <a:pt x="20885" y="28375"/>
                    <a:pt x="20926" y="28342"/>
                  </a:cubicBezTo>
                  <a:cubicBezTo>
                    <a:pt x="23018" y="25877"/>
                    <a:pt x="24883" y="23226"/>
                    <a:pt x="26871" y="20678"/>
                  </a:cubicBezTo>
                  <a:cubicBezTo>
                    <a:pt x="27348" y="20057"/>
                    <a:pt x="27845" y="19456"/>
                    <a:pt x="28342" y="18855"/>
                  </a:cubicBezTo>
                  <a:cubicBezTo>
                    <a:pt x="29274" y="22770"/>
                    <a:pt x="30475" y="26602"/>
                    <a:pt x="31635" y="30434"/>
                  </a:cubicBezTo>
                  <a:cubicBezTo>
                    <a:pt x="31987" y="31532"/>
                    <a:pt x="32319" y="32651"/>
                    <a:pt x="32650" y="33769"/>
                  </a:cubicBezTo>
                  <a:cubicBezTo>
                    <a:pt x="32679" y="33869"/>
                    <a:pt x="32795" y="33949"/>
                    <a:pt x="32899" y="33949"/>
                  </a:cubicBezTo>
                  <a:cubicBezTo>
                    <a:pt x="32946" y="33949"/>
                    <a:pt x="32991" y="33932"/>
                    <a:pt x="33023" y="33894"/>
                  </a:cubicBezTo>
                  <a:cubicBezTo>
                    <a:pt x="34494" y="32216"/>
                    <a:pt x="35861" y="30455"/>
                    <a:pt x="37249" y="28756"/>
                  </a:cubicBezTo>
                  <a:cubicBezTo>
                    <a:pt x="37932" y="27928"/>
                    <a:pt x="38616" y="27099"/>
                    <a:pt x="39341" y="26312"/>
                  </a:cubicBezTo>
                  <a:cubicBezTo>
                    <a:pt x="39693" y="25919"/>
                    <a:pt x="40045" y="25546"/>
                    <a:pt x="40418" y="25173"/>
                  </a:cubicBezTo>
                  <a:cubicBezTo>
                    <a:pt x="40667" y="24924"/>
                    <a:pt x="41081" y="24552"/>
                    <a:pt x="40998" y="24137"/>
                  </a:cubicBezTo>
                  <a:cubicBezTo>
                    <a:pt x="40936" y="23930"/>
                    <a:pt x="40812" y="23744"/>
                    <a:pt x="40667" y="23599"/>
                  </a:cubicBezTo>
                  <a:cubicBezTo>
                    <a:pt x="40563" y="23454"/>
                    <a:pt x="40439" y="23329"/>
                    <a:pt x="40315" y="23205"/>
                  </a:cubicBezTo>
                  <a:cubicBezTo>
                    <a:pt x="40335" y="23143"/>
                    <a:pt x="40335" y="23081"/>
                    <a:pt x="40294" y="23019"/>
                  </a:cubicBezTo>
                  <a:cubicBezTo>
                    <a:pt x="38409" y="19497"/>
                    <a:pt x="36462" y="15997"/>
                    <a:pt x="34597" y="12455"/>
                  </a:cubicBezTo>
                  <a:cubicBezTo>
                    <a:pt x="34080" y="11398"/>
                    <a:pt x="33520" y="10342"/>
                    <a:pt x="32920" y="9327"/>
                  </a:cubicBezTo>
                  <a:cubicBezTo>
                    <a:pt x="32795" y="8954"/>
                    <a:pt x="32671" y="8602"/>
                    <a:pt x="32526" y="8250"/>
                  </a:cubicBezTo>
                  <a:cubicBezTo>
                    <a:pt x="32498" y="8165"/>
                    <a:pt x="32421" y="8099"/>
                    <a:pt x="32342" y="8099"/>
                  </a:cubicBezTo>
                  <a:cubicBezTo>
                    <a:pt x="32306" y="8099"/>
                    <a:pt x="32269" y="8113"/>
                    <a:pt x="32236" y="8146"/>
                  </a:cubicBezTo>
                  <a:cubicBezTo>
                    <a:pt x="30061" y="10487"/>
                    <a:pt x="27928" y="12848"/>
                    <a:pt x="25753" y="15189"/>
                  </a:cubicBezTo>
                  <a:cubicBezTo>
                    <a:pt x="25235" y="15769"/>
                    <a:pt x="24696" y="16349"/>
                    <a:pt x="24158" y="16908"/>
                  </a:cubicBezTo>
                  <a:cubicBezTo>
                    <a:pt x="23246" y="15044"/>
                    <a:pt x="22314" y="13200"/>
                    <a:pt x="21382" y="11357"/>
                  </a:cubicBezTo>
                  <a:cubicBezTo>
                    <a:pt x="20408" y="9451"/>
                    <a:pt x="19435" y="7566"/>
                    <a:pt x="18482" y="5660"/>
                  </a:cubicBezTo>
                  <a:cubicBezTo>
                    <a:pt x="17798" y="4314"/>
                    <a:pt x="17136" y="2968"/>
                    <a:pt x="16493" y="1621"/>
                  </a:cubicBezTo>
                  <a:cubicBezTo>
                    <a:pt x="16450" y="1546"/>
                    <a:pt x="16379" y="1510"/>
                    <a:pt x="16310" y="1510"/>
                  </a:cubicBezTo>
                  <a:cubicBezTo>
                    <a:pt x="16245" y="1510"/>
                    <a:pt x="16181" y="1541"/>
                    <a:pt x="16141" y="1600"/>
                  </a:cubicBezTo>
                  <a:cubicBezTo>
                    <a:pt x="15168" y="2864"/>
                    <a:pt x="14194" y="4148"/>
                    <a:pt x="13221" y="5412"/>
                  </a:cubicBezTo>
                  <a:lnTo>
                    <a:pt x="11791" y="7297"/>
                  </a:lnTo>
                  <a:lnTo>
                    <a:pt x="11066" y="8250"/>
                  </a:lnTo>
                  <a:cubicBezTo>
                    <a:pt x="10880" y="8540"/>
                    <a:pt x="10631" y="8788"/>
                    <a:pt x="10362" y="8995"/>
                  </a:cubicBezTo>
                  <a:cubicBezTo>
                    <a:pt x="10254" y="9038"/>
                    <a:pt x="10144" y="9059"/>
                    <a:pt x="10037" y="9059"/>
                  </a:cubicBezTo>
                  <a:cubicBezTo>
                    <a:pt x="9834" y="9059"/>
                    <a:pt x="9641" y="8986"/>
                    <a:pt x="9492" y="8850"/>
                  </a:cubicBezTo>
                  <a:cubicBezTo>
                    <a:pt x="9202" y="8664"/>
                    <a:pt x="8933" y="8436"/>
                    <a:pt x="8684" y="8208"/>
                  </a:cubicBezTo>
                  <a:cubicBezTo>
                    <a:pt x="8104" y="7732"/>
                    <a:pt x="7545" y="7235"/>
                    <a:pt x="6965" y="6737"/>
                  </a:cubicBezTo>
                  <a:cubicBezTo>
                    <a:pt x="5867" y="5764"/>
                    <a:pt x="4811" y="4749"/>
                    <a:pt x="3754" y="3713"/>
                  </a:cubicBezTo>
                  <a:cubicBezTo>
                    <a:pt x="2594" y="2533"/>
                    <a:pt x="1455" y="1310"/>
                    <a:pt x="357" y="47"/>
                  </a:cubicBezTo>
                  <a:cubicBezTo>
                    <a:pt x="320" y="15"/>
                    <a:pt x="277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rot="-317566">
              <a:off x="4138409" y="4208822"/>
              <a:ext cx="191782" cy="425399"/>
            </a:xfrm>
            <a:custGeom>
              <a:avLst/>
              <a:gdLst/>
              <a:ahLst/>
              <a:cxnLst/>
              <a:rect l="l" t="t" r="r" b="b"/>
              <a:pathLst>
                <a:path w="6733" h="14936" extrusionOk="0">
                  <a:moveTo>
                    <a:pt x="228" y="0"/>
                  </a:moveTo>
                  <a:lnTo>
                    <a:pt x="0" y="1968"/>
                  </a:lnTo>
                  <a:lnTo>
                    <a:pt x="5013" y="14935"/>
                  </a:lnTo>
                  <a:lnTo>
                    <a:pt x="6732" y="12719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 rot="-317566">
              <a:off x="3753954" y="4120730"/>
              <a:ext cx="234252" cy="307998"/>
            </a:xfrm>
            <a:custGeom>
              <a:avLst/>
              <a:gdLst/>
              <a:ahLst/>
              <a:cxnLst/>
              <a:rect l="l" t="t" r="r" b="b"/>
              <a:pathLst>
                <a:path w="8224" h="10814" extrusionOk="0">
                  <a:moveTo>
                    <a:pt x="0" y="1"/>
                  </a:moveTo>
                  <a:lnTo>
                    <a:pt x="6111" y="10814"/>
                  </a:lnTo>
                  <a:lnTo>
                    <a:pt x="8224" y="87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 rot="-317566">
              <a:off x="4513639" y="4383445"/>
              <a:ext cx="183522" cy="348100"/>
            </a:xfrm>
            <a:custGeom>
              <a:avLst/>
              <a:gdLst/>
              <a:ahLst/>
              <a:cxnLst/>
              <a:rect l="l" t="t" r="r" b="b"/>
              <a:pathLst>
                <a:path w="6443" h="12222" extrusionOk="0">
                  <a:moveTo>
                    <a:pt x="0" y="0"/>
                  </a:moveTo>
                  <a:lnTo>
                    <a:pt x="3957" y="12222"/>
                  </a:lnTo>
                  <a:lnTo>
                    <a:pt x="6442" y="9550"/>
                  </a:lnTo>
                  <a:lnTo>
                    <a:pt x="2755" y="4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 rot="-3333469">
            <a:off x="-218050" y="3888186"/>
            <a:ext cx="1705344" cy="1844632"/>
            <a:chOff x="-264407" y="1094179"/>
            <a:chExt cx="1441272" cy="1558991"/>
          </a:xfrm>
        </p:grpSpPr>
        <p:sp>
          <p:nvSpPr>
            <p:cNvPr id="617" name="Google Shape;617;p38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 rot="5786893">
            <a:off x="6468202" y="5128361"/>
            <a:ext cx="1030205" cy="243768"/>
          </a:xfrm>
          <a:custGeom>
            <a:avLst/>
            <a:gdLst/>
            <a:ahLst/>
            <a:cxnLst/>
            <a:rect l="l" t="t" r="r" b="b"/>
            <a:pathLst>
              <a:path w="30327" h="7176" extrusionOk="0">
                <a:moveTo>
                  <a:pt x="28605" y="0"/>
                </a:moveTo>
                <a:cubicBezTo>
                  <a:pt x="28592" y="0"/>
                  <a:pt x="28579" y="2"/>
                  <a:pt x="28565" y="4"/>
                </a:cubicBezTo>
                <a:cubicBezTo>
                  <a:pt x="26225" y="522"/>
                  <a:pt x="23884" y="1061"/>
                  <a:pt x="21543" y="1641"/>
                </a:cubicBezTo>
                <a:cubicBezTo>
                  <a:pt x="19617" y="2138"/>
                  <a:pt x="17670" y="2635"/>
                  <a:pt x="15743" y="3153"/>
                </a:cubicBezTo>
                <a:cubicBezTo>
                  <a:pt x="14024" y="3608"/>
                  <a:pt x="12326" y="4064"/>
                  <a:pt x="10627" y="4499"/>
                </a:cubicBezTo>
                <a:cubicBezTo>
                  <a:pt x="9011" y="4913"/>
                  <a:pt x="7416" y="5328"/>
                  <a:pt x="5801" y="5680"/>
                </a:cubicBezTo>
                <a:cubicBezTo>
                  <a:pt x="4185" y="6053"/>
                  <a:pt x="2507" y="6405"/>
                  <a:pt x="829" y="6716"/>
                </a:cubicBezTo>
                <a:lnTo>
                  <a:pt x="187" y="6840"/>
                </a:lnTo>
                <a:cubicBezTo>
                  <a:pt x="104" y="6840"/>
                  <a:pt x="42" y="6923"/>
                  <a:pt x="42" y="6985"/>
                </a:cubicBezTo>
                <a:cubicBezTo>
                  <a:pt x="1" y="6985"/>
                  <a:pt x="1" y="7047"/>
                  <a:pt x="42" y="7047"/>
                </a:cubicBezTo>
                <a:cubicBezTo>
                  <a:pt x="42" y="7119"/>
                  <a:pt x="120" y="7175"/>
                  <a:pt x="195" y="7175"/>
                </a:cubicBezTo>
                <a:cubicBezTo>
                  <a:pt x="206" y="7175"/>
                  <a:pt x="218" y="7174"/>
                  <a:pt x="229" y="7171"/>
                </a:cubicBezTo>
                <a:cubicBezTo>
                  <a:pt x="498" y="7130"/>
                  <a:pt x="746" y="7068"/>
                  <a:pt x="995" y="7026"/>
                </a:cubicBezTo>
                <a:cubicBezTo>
                  <a:pt x="4599" y="6985"/>
                  <a:pt x="8183" y="6819"/>
                  <a:pt x="11787" y="6674"/>
                </a:cubicBezTo>
                <a:lnTo>
                  <a:pt x="23511" y="6177"/>
                </a:lnTo>
                <a:lnTo>
                  <a:pt x="30119" y="5908"/>
                </a:lnTo>
                <a:cubicBezTo>
                  <a:pt x="30243" y="5908"/>
                  <a:pt x="30326" y="5783"/>
                  <a:pt x="30285" y="5659"/>
                </a:cubicBezTo>
                <a:cubicBezTo>
                  <a:pt x="29456" y="3919"/>
                  <a:pt x="28959" y="2055"/>
                  <a:pt x="28793" y="149"/>
                </a:cubicBezTo>
                <a:cubicBezTo>
                  <a:pt x="28775" y="59"/>
                  <a:pt x="28694" y="0"/>
                  <a:pt x="28605" y="0"/>
                </a:cubicBezTo>
                <a:close/>
              </a:path>
            </a:pathLst>
          </a:custGeom>
          <a:solidFill>
            <a:srgbClr val="000000">
              <a:alpha val="7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1" name="Google Shape;62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-5190665" y="1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8277297" y="-1368024"/>
            <a:ext cx="6024824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21512">
            <a:off x="743397" y="4036801"/>
            <a:ext cx="6024824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50" y="352208"/>
            <a:ext cx="7713000" cy="614100"/>
          </a:xfrm>
          <a:prstGeom prst="rect">
            <a:avLst/>
          </a:prstGeom>
          <a:noFill/>
          <a:ln>
            <a:noFill/>
          </a:ln>
          <a:effectLst>
            <a:outerShdw dist="47625" dir="7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Bangers"/>
              <a:buNone/>
              <a:defRPr sz="3900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ata"/>
              <a:buChar char="●"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●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○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ata"/>
              <a:buChar char="■"/>
              <a:def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81" r:id="rId4"/>
    <p:sldLayoutId id="2147483683" r:id="rId5"/>
    <p:sldLayoutId id="214748368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42"/>
          <p:cNvGrpSpPr/>
          <p:nvPr/>
        </p:nvGrpSpPr>
        <p:grpSpPr>
          <a:xfrm>
            <a:off x="1006674" y="804804"/>
            <a:ext cx="1517325" cy="3381087"/>
            <a:chOff x="-2050262" y="1427432"/>
            <a:chExt cx="1570892" cy="3500453"/>
          </a:xfrm>
        </p:grpSpPr>
        <p:sp>
          <p:nvSpPr>
            <p:cNvPr id="635" name="Google Shape;635;p42"/>
            <p:cNvSpPr/>
            <p:nvPr/>
          </p:nvSpPr>
          <p:spPr>
            <a:xfrm>
              <a:off x="-2050262" y="1900642"/>
              <a:ext cx="1489460" cy="2217813"/>
            </a:xfrm>
            <a:custGeom>
              <a:avLst/>
              <a:gdLst/>
              <a:ahLst/>
              <a:cxnLst/>
              <a:rect l="l" t="t" r="r" b="b"/>
              <a:pathLst>
                <a:path w="20100" h="29930" extrusionOk="0">
                  <a:moveTo>
                    <a:pt x="14770" y="1"/>
                  </a:moveTo>
                  <a:cubicBezTo>
                    <a:pt x="13676" y="1"/>
                    <a:pt x="8048" y="3196"/>
                    <a:pt x="8048" y="3196"/>
                  </a:cubicBezTo>
                  <a:cubicBezTo>
                    <a:pt x="8048" y="3196"/>
                    <a:pt x="707" y="13992"/>
                    <a:pt x="0" y="29930"/>
                  </a:cubicBezTo>
                  <a:cubicBezTo>
                    <a:pt x="668" y="29027"/>
                    <a:pt x="1884" y="26868"/>
                    <a:pt x="4986" y="25651"/>
                  </a:cubicBezTo>
                  <a:cubicBezTo>
                    <a:pt x="8048" y="24473"/>
                    <a:pt x="9579" y="25101"/>
                    <a:pt x="12758" y="23806"/>
                  </a:cubicBezTo>
                  <a:cubicBezTo>
                    <a:pt x="13919" y="23313"/>
                    <a:pt x="15224" y="23157"/>
                    <a:pt x="16409" y="23157"/>
                  </a:cubicBezTo>
                  <a:cubicBezTo>
                    <a:pt x="18430" y="23157"/>
                    <a:pt x="20099" y="23609"/>
                    <a:pt x="20099" y="23609"/>
                  </a:cubicBezTo>
                  <a:cubicBezTo>
                    <a:pt x="20099" y="23609"/>
                    <a:pt x="15153" y="11440"/>
                    <a:pt x="14878" y="16"/>
                  </a:cubicBezTo>
                  <a:cubicBezTo>
                    <a:pt x="14850" y="6"/>
                    <a:pt x="14813" y="1"/>
                    <a:pt x="14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-1241586" y="1823281"/>
              <a:ext cx="314269" cy="273503"/>
            </a:xfrm>
            <a:custGeom>
              <a:avLst/>
              <a:gdLst/>
              <a:ahLst/>
              <a:cxnLst/>
              <a:rect l="l" t="t" r="r" b="b"/>
              <a:pathLst>
                <a:path w="4241" h="3691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97" y="1"/>
                    <a:pt x="157" y="79"/>
                    <a:pt x="236" y="315"/>
                  </a:cubicBezTo>
                  <a:cubicBezTo>
                    <a:pt x="314" y="746"/>
                    <a:pt x="236" y="1257"/>
                    <a:pt x="0" y="1649"/>
                  </a:cubicBezTo>
                  <a:lnTo>
                    <a:pt x="786" y="2513"/>
                  </a:lnTo>
                  <a:lnTo>
                    <a:pt x="2474" y="3691"/>
                  </a:lnTo>
                  <a:lnTo>
                    <a:pt x="3612" y="3612"/>
                  </a:lnTo>
                  <a:lnTo>
                    <a:pt x="4240" y="1885"/>
                  </a:lnTo>
                  <a:lnTo>
                    <a:pt x="2317" y="47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-773261" y="2343990"/>
              <a:ext cx="250244" cy="573089"/>
            </a:xfrm>
            <a:custGeom>
              <a:avLst/>
              <a:gdLst/>
              <a:ahLst/>
              <a:cxnLst/>
              <a:rect l="l" t="t" r="r" b="b"/>
              <a:pathLst>
                <a:path w="3377" h="7734" extrusionOk="0">
                  <a:moveTo>
                    <a:pt x="2435" y="0"/>
                  </a:moveTo>
                  <a:cubicBezTo>
                    <a:pt x="2435" y="0"/>
                    <a:pt x="1100" y="314"/>
                    <a:pt x="982" y="864"/>
                  </a:cubicBezTo>
                  <a:cubicBezTo>
                    <a:pt x="904" y="1453"/>
                    <a:pt x="1296" y="4005"/>
                    <a:pt x="904" y="4515"/>
                  </a:cubicBezTo>
                  <a:cubicBezTo>
                    <a:pt x="786" y="4711"/>
                    <a:pt x="275" y="4633"/>
                    <a:pt x="158" y="4947"/>
                  </a:cubicBezTo>
                  <a:cubicBezTo>
                    <a:pt x="1" y="5222"/>
                    <a:pt x="511" y="7734"/>
                    <a:pt x="511" y="7734"/>
                  </a:cubicBezTo>
                  <a:cubicBezTo>
                    <a:pt x="511" y="7734"/>
                    <a:pt x="1218" y="7302"/>
                    <a:pt x="1806" y="5810"/>
                  </a:cubicBezTo>
                  <a:cubicBezTo>
                    <a:pt x="2081" y="5104"/>
                    <a:pt x="2238" y="4515"/>
                    <a:pt x="2474" y="3848"/>
                  </a:cubicBezTo>
                  <a:cubicBezTo>
                    <a:pt x="2827" y="2945"/>
                    <a:pt x="3141" y="2002"/>
                    <a:pt x="3377" y="1060"/>
                  </a:cubicBezTo>
                  <a:lnTo>
                    <a:pt x="2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-949402" y="1864036"/>
              <a:ext cx="470032" cy="555676"/>
            </a:xfrm>
            <a:custGeom>
              <a:avLst/>
              <a:gdLst/>
              <a:ahLst/>
              <a:cxnLst/>
              <a:rect l="l" t="t" r="r" b="b"/>
              <a:pathLst>
                <a:path w="6343" h="7499" extrusionOk="0">
                  <a:moveTo>
                    <a:pt x="729" y="0"/>
                  </a:moveTo>
                  <a:cubicBezTo>
                    <a:pt x="309" y="0"/>
                    <a:pt x="1" y="5117"/>
                    <a:pt x="380" y="5117"/>
                  </a:cubicBezTo>
                  <a:cubicBezTo>
                    <a:pt x="391" y="5117"/>
                    <a:pt x="403" y="5112"/>
                    <a:pt x="415" y="5103"/>
                  </a:cubicBezTo>
                  <a:cubicBezTo>
                    <a:pt x="886" y="5041"/>
                    <a:pt x="1351" y="5009"/>
                    <a:pt x="1812" y="5009"/>
                  </a:cubicBezTo>
                  <a:cubicBezTo>
                    <a:pt x="2503" y="5009"/>
                    <a:pt x="3186" y="5080"/>
                    <a:pt x="3869" y="5221"/>
                  </a:cubicBezTo>
                  <a:cubicBezTo>
                    <a:pt x="3555" y="5889"/>
                    <a:pt x="3398" y="6595"/>
                    <a:pt x="3359" y="7341"/>
                  </a:cubicBezTo>
                  <a:cubicBezTo>
                    <a:pt x="3676" y="7149"/>
                    <a:pt x="4009" y="7080"/>
                    <a:pt x="4322" y="7080"/>
                  </a:cubicBezTo>
                  <a:cubicBezTo>
                    <a:pt x="5097" y="7080"/>
                    <a:pt x="5754" y="7498"/>
                    <a:pt x="5754" y="7498"/>
                  </a:cubicBezTo>
                  <a:cubicBezTo>
                    <a:pt x="5754" y="7498"/>
                    <a:pt x="6343" y="5339"/>
                    <a:pt x="5989" y="4358"/>
                  </a:cubicBezTo>
                  <a:cubicBezTo>
                    <a:pt x="5754" y="3651"/>
                    <a:pt x="3281" y="1806"/>
                    <a:pt x="3281" y="1806"/>
                  </a:cubicBezTo>
                  <a:cubicBezTo>
                    <a:pt x="2770" y="825"/>
                    <a:pt x="1828" y="157"/>
                    <a:pt x="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-662701" y="2211053"/>
              <a:ext cx="113525" cy="39940"/>
            </a:xfrm>
            <a:custGeom>
              <a:avLst/>
              <a:gdLst/>
              <a:ahLst/>
              <a:cxnLst/>
              <a:rect l="l" t="t" r="r" b="b"/>
              <a:pathLst>
                <a:path w="1532" h="539" extrusionOk="0">
                  <a:moveTo>
                    <a:pt x="1191" y="0"/>
                  </a:moveTo>
                  <a:cubicBezTo>
                    <a:pt x="666" y="0"/>
                    <a:pt x="0" y="538"/>
                    <a:pt x="0" y="538"/>
                  </a:cubicBezTo>
                  <a:cubicBezTo>
                    <a:pt x="471" y="303"/>
                    <a:pt x="1021" y="146"/>
                    <a:pt x="1531" y="106"/>
                  </a:cubicBezTo>
                  <a:cubicBezTo>
                    <a:pt x="1433" y="31"/>
                    <a:pt x="1316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-1110722" y="3768364"/>
              <a:ext cx="576073" cy="657267"/>
            </a:xfrm>
            <a:custGeom>
              <a:avLst/>
              <a:gdLst/>
              <a:ahLst/>
              <a:cxnLst/>
              <a:rect l="l" t="t" r="r" b="b"/>
              <a:pathLst>
                <a:path w="7774" h="8870" extrusionOk="0">
                  <a:moveTo>
                    <a:pt x="866" y="0"/>
                  </a:moveTo>
                  <a:cubicBezTo>
                    <a:pt x="593" y="0"/>
                    <a:pt x="333" y="138"/>
                    <a:pt x="236" y="603"/>
                  </a:cubicBezTo>
                  <a:cubicBezTo>
                    <a:pt x="1" y="1702"/>
                    <a:pt x="1218" y="2566"/>
                    <a:pt x="786" y="5981"/>
                  </a:cubicBezTo>
                  <a:cubicBezTo>
                    <a:pt x="472" y="6884"/>
                    <a:pt x="433" y="7473"/>
                    <a:pt x="511" y="7747"/>
                  </a:cubicBezTo>
                  <a:cubicBezTo>
                    <a:pt x="664" y="8229"/>
                    <a:pt x="1378" y="8320"/>
                    <a:pt x="2055" y="8320"/>
                  </a:cubicBezTo>
                  <a:cubicBezTo>
                    <a:pt x="2468" y="8320"/>
                    <a:pt x="2867" y="8286"/>
                    <a:pt x="3117" y="8286"/>
                  </a:cubicBezTo>
                  <a:cubicBezTo>
                    <a:pt x="3192" y="8286"/>
                    <a:pt x="3254" y="8289"/>
                    <a:pt x="3298" y="8297"/>
                  </a:cubicBezTo>
                  <a:cubicBezTo>
                    <a:pt x="3730" y="8376"/>
                    <a:pt x="4084" y="8533"/>
                    <a:pt x="5104" y="8768"/>
                  </a:cubicBezTo>
                  <a:cubicBezTo>
                    <a:pt x="5473" y="8839"/>
                    <a:pt x="5827" y="8869"/>
                    <a:pt x="6139" y="8869"/>
                  </a:cubicBezTo>
                  <a:cubicBezTo>
                    <a:pt x="6691" y="8869"/>
                    <a:pt x="7113" y="8776"/>
                    <a:pt x="7263" y="8650"/>
                  </a:cubicBezTo>
                  <a:cubicBezTo>
                    <a:pt x="7774" y="8219"/>
                    <a:pt x="7106" y="7355"/>
                    <a:pt x="6675" y="7119"/>
                  </a:cubicBezTo>
                  <a:cubicBezTo>
                    <a:pt x="6243" y="6923"/>
                    <a:pt x="3770" y="6648"/>
                    <a:pt x="3416" y="5785"/>
                  </a:cubicBezTo>
                  <a:cubicBezTo>
                    <a:pt x="3063" y="4607"/>
                    <a:pt x="3416" y="838"/>
                    <a:pt x="3416" y="838"/>
                  </a:cubicBezTo>
                  <a:lnTo>
                    <a:pt x="1689" y="289"/>
                  </a:lnTo>
                  <a:cubicBezTo>
                    <a:pt x="1689" y="289"/>
                    <a:pt x="1263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-1110203" y="2974666"/>
              <a:ext cx="403933" cy="883568"/>
            </a:xfrm>
            <a:custGeom>
              <a:avLst/>
              <a:gdLst/>
              <a:ahLst/>
              <a:cxnLst/>
              <a:rect l="l" t="t" r="r" b="b"/>
              <a:pathLst>
                <a:path w="5451" h="11924" extrusionOk="0">
                  <a:moveTo>
                    <a:pt x="5406" y="0"/>
                  </a:moveTo>
                  <a:cubicBezTo>
                    <a:pt x="4751" y="0"/>
                    <a:pt x="0" y="3358"/>
                    <a:pt x="229" y="3816"/>
                  </a:cubicBezTo>
                  <a:cubicBezTo>
                    <a:pt x="465" y="4287"/>
                    <a:pt x="661" y="8213"/>
                    <a:pt x="622" y="9194"/>
                  </a:cubicBezTo>
                  <a:cubicBezTo>
                    <a:pt x="544" y="10175"/>
                    <a:pt x="190" y="10372"/>
                    <a:pt x="229" y="11314"/>
                  </a:cubicBezTo>
                  <a:cubicBezTo>
                    <a:pt x="530" y="11780"/>
                    <a:pt x="1060" y="11923"/>
                    <a:pt x="1601" y="11923"/>
                  </a:cubicBezTo>
                  <a:cubicBezTo>
                    <a:pt x="2473" y="11923"/>
                    <a:pt x="3370" y="11549"/>
                    <a:pt x="3370" y="11549"/>
                  </a:cubicBezTo>
                  <a:cubicBezTo>
                    <a:pt x="3488" y="10646"/>
                    <a:pt x="3488" y="9783"/>
                    <a:pt x="3409" y="8919"/>
                  </a:cubicBezTo>
                  <a:cubicBezTo>
                    <a:pt x="3606" y="8566"/>
                    <a:pt x="5451" y="5896"/>
                    <a:pt x="5451" y="8"/>
                  </a:cubicBezTo>
                  <a:cubicBezTo>
                    <a:pt x="5439" y="3"/>
                    <a:pt x="5424" y="0"/>
                    <a:pt x="5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-1712876" y="3993854"/>
              <a:ext cx="314269" cy="934031"/>
            </a:xfrm>
            <a:custGeom>
              <a:avLst/>
              <a:gdLst/>
              <a:ahLst/>
              <a:cxnLst/>
              <a:rect l="l" t="t" r="r" b="b"/>
              <a:pathLst>
                <a:path w="4241" h="12605" extrusionOk="0">
                  <a:moveTo>
                    <a:pt x="2038" y="0"/>
                  </a:moveTo>
                  <a:cubicBezTo>
                    <a:pt x="1666" y="0"/>
                    <a:pt x="1335" y="152"/>
                    <a:pt x="1139" y="543"/>
                  </a:cubicBezTo>
                  <a:cubicBezTo>
                    <a:pt x="629" y="3488"/>
                    <a:pt x="1650" y="3056"/>
                    <a:pt x="747" y="6432"/>
                  </a:cubicBezTo>
                  <a:cubicBezTo>
                    <a:pt x="590" y="7884"/>
                    <a:pt x="1" y="8473"/>
                    <a:pt x="158" y="9572"/>
                  </a:cubicBezTo>
                  <a:cubicBezTo>
                    <a:pt x="236" y="9926"/>
                    <a:pt x="354" y="9769"/>
                    <a:pt x="472" y="10240"/>
                  </a:cubicBezTo>
                  <a:cubicBezTo>
                    <a:pt x="590" y="10750"/>
                    <a:pt x="747" y="11260"/>
                    <a:pt x="982" y="11731"/>
                  </a:cubicBezTo>
                  <a:cubicBezTo>
                    <a:pt x="1316" y="12193"/>
                    <a:pt x="2001" y="12604"/>
                    <a:pt x="2622" y="12604"/>
                  </a:cubicBezTo>
                  <a:cubicBezTo>
                    <a:pt x="2952" y="12604"/>
                    <a:pt x="3263" y="12488"/>
                    <a:pt x="3495" y="12202"/>
                  </a:cubicBezTo>
                  <a:cubicBezTo>
                    <a:pt x="4201" y="11378"/>
                    <a:pt x="2317" y="9926"/>
                    <a:pt x="2474" y="7884"/>
                  </a:cubicBezTo>
                  <a:cubicBezTo>
                    <a:pt x="2670" y="5843"/>
                    <a:pt x="4241" y="2114"/>
                    <a:pt x="4123" y="1407"/>
                  </a:cubicBezTo>
                  <a:cubicBezTo>
                    <a:pt x="4067" y="880"/>
                    <a:pt x="2934" y="0"/>
                    <a:pt x="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-1628473" y="3013050"/>
              <a:ext cx="634243" cy="1105424"/>
            </a:xfrm>
            <a:custGeom>
              <a:avLst/>
              <a:gdLst/>
              <a:ahLst/>
              <a:cxnLst/>
              <a:rect l="l" t="t" r="r" b="b"/>
              <a:pathLst>
                <a:path w="8559" h="14918" extrusionOk="0">
                  <a:moveTo>
                    <a:pt x="5025" y="0"/>
                  </a:moveTo>
                  <a:lnTo>
                    <a:pt x="3337" y="943"/>
                  </a:lnTo>
                  <a:cubicBezTo>
                    <a:pt x="3219" y="1963"/>
                    <a:pt x="3180" y="3023"/>
                    <a:pt x="3141" y="4044"/>
                  </a:cubicBezTo>
                  <a:cubicBezTo>
                    <a:pt x="1688" y="7891"/>
                    <a:pt x="2120" y="9736"/>
                    <a:pt x="1492" y="11149"/>
                  </a:cubicBezTo>
                  <a:cubicBezTo>
                    <a:pt x="1100" y="12013"/>
                    <a:pt x="432" y="12445"/>
                    <a:pt x="0" y="13779"/>
                  </a:cubicBezTo>
                  <a:cubicBezTo>
                    <a:pt x="403" y="14504"/>
                    <a:pt x="1155" y="14917"/>
                    <a:pt x="1929" y="14917"/>
                  </a:cubicBezTo>
                  <a:cubicBezTo>
                    <a:pt x="2287" y="14917"/>
                    <a:pt x="2649" y="14829"/>
                    <a:pt x="2984" y="14643"/>
                  </a:cubicBezTo>
                  <a:cubicBezTo>
                    <a:pt x="3494" y="14054"/>
                    <a:pt x="3808" y="13347"/>
                    <a:pt x="3965" y="12602"/>
                  </a:cubicBezTo>
                  <a:cubicBezTo>
                    <a:pt x="5693" y="9971"/>
                    <a:pt x="7066" y="7145"/>
                    <a:pt x="8087" y="4201"/>
                  </a:cubicBezTo>
                  <a:cubicBezTo>
                    <a:pt x="8558" y="3769"/>
                    <a:pt x="8087" y="1414"/>
                    <a:pt x="8087" y="1414"/>
                  </a:cubicBezTo>
                  <a:lnTo>
                    <a:pt x="5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-1389939" y="2841432"/>
              <a:ext cx="683670" cy="482910"/>
            </a:xfrm>
            <a:custGeom>
              <a:avLst/>
              <a:gdLst/>
              <a:ahLst/>
              <a:cxnLst/>
              <a:rect l="l" t="t" r="r" b="b"/>
              <a:pathLst>
                <a:path w="9226" h="6517" extrusionOk="0">
                  <a:moveTo>
                    <a:pt x="8951" y="0"/>
                  </a:moveTo>
                  <a:lnTo>
                    <a:pt x="1257" y="982"/>
                  </a:lnTo>
                  <a:cubicBezTo>
                    <a:pt x="1257" y="982"/>
                    <a:pt x="0" y="3023"/>
                    <a:pt x="118" y="3416"/>
                  </a:cubicBezTo>
                  <a:cubicBezTo>
                    <a:pt x="5025" y="4358"/>
                    <a:pt x="4868" y="6203"/>
                    <a:pt x="4868" y="6517"/>
                  </a:cubicBezTo>
                  <a:cubicBezTo>
                    <a:pt x="7773" y="6399"/>
                    <a:pt x="9226" y="1845"/>
                    <a:pt x="9226" y="1845"/>
                  </a:cubicBezTo>
                  <a:lnTo>
                    <a:pt x="8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-1296866" y="2751251"/>
              <a:ext cx="570219" cy="224819"/>
            </a:xfrm>
            <a:custGeom>
              <a:avLst/>
              <a:gdLst/>
              <a:ahLst/>
              <a:cxnLst/>
              <a:rect l="l" t="t" r="r" b="b"/>
              <a:pathLst>
                <a:path w="7695" h="3034" extrusionOk="0">
                  <a:moveTo>
                    <a:pt x="7577" y="0"/>
                  </a:moveTo>
                  <a:lnTo>
                    <a:pt x="315" y="1414"/>
                  </a:lnTo>
                  <a:lnTo>
                    <a:pt x="1" y="2199"/>
                  </a:lnTo>
                  <a:cubicBezTo>
                    <a:pt x="1" y="2199"/>
                    <a:pt x="626" y="3033"/>
                    <a:pt x="2729" y="3033"/>
                  </a:cubicBezTo>
                  <a:cubicBezTo>
                    <a:pt x="2861" y="3033"/>
                    <a:pt x="2998" y="3030"/>
                    <a:pt x="3141" y="3023"/>
                  </a:cubicBezTo>
                  <a:cubicBezTo>
                    <a:pt x="6242" y="2787"/>
                    <a:pt x="7695" y="1178"/>
                    <a:pt x="7695" y="1178"/>
                  </a:cubicBezTo>
                  <a:lnTo>
                    <a:pt x="7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-1456853" y="1942584"/>
              <a:ext cx="779707" cy="956186"/>
            </a:xfrm>
            <a:custGeom>
              <a:avLst/>
              <a:gdLst/>
              <a:ahLst/>
              <a:cxnLst/>
              <a:rect l="l" t="t" r="r" b="b"/>
              <a:pathLst>
                <a:path w="10522" h="12904" extrusionOk="0">
                  <a:moveTo>
                    <a:pt x="2905" y="0"/>
                  </a:moveTo>
                  <a:cubicBezTo>
                    <a:pt x="2277" y="942"/>
                    <a:pt x="864" y="1963"/>
                    <a:pt x="432" y="2434"/>
                  </a:cubicBezTo>
                  <a:cubicBezTo>
                    <a:pt x="0" y="2944"/>
                    <a:pt x="236" y="6085"/>
                    <a:pt x="354" y="7341"/>
                  </a:cubicBezTo>
                  <a:cubicBezTo>
                    <a:pt x="511" y="8597"/>
                    <a:pt x="2513" y="10167"/>
                    <a:pt x="2434" y="12287"/>
                  </a:cubicBezTo>
                  <a:cubicBezTo>
                    <a:pt x="2744" y="12460"/>
                    <a:pt x="3266" y="12904"/>
                    <a:pt x="4690" y="12904"/>
                  </a:cubicBezTo>
                  <a:cubicBezTo>
                    <a:pt x="4888" y="12904"/>
                    <a:pt x="5104" y="12895"/>
                    <a:pt x="5339" y="12876"/>
                  </a:cubicBezTo>
                  <a:cubicBezTo>
                    <a:pt x="6910" y="12680"/>
                    <a:pt x="8401" y="12130"/>
                    <a:pt x="9775" y="11267"/>
                  </a:cubicBezTo>
                  <a:cubicBezTo>
                    <a:pt x="9540" y="10089"/>
                    <a:pt x="9854" y="6281"/>
                    <a:pt x="9854" y="6281"/>
                  </a:cubicBezTo>
                  <a:cubicBezTo>
                    <a:pt x="9854" y="6281"/>
                    <a:pt x="10521" y="4593"/>
                    <a:pt x="10325" y="3415"/>
                  </a:cubicBezTo>
                  <a:cubicBezTo>
                    <a:pt x="10168" y="2277"/>
                    <a:pt x="7577" y="236"/>
                    <a:pt x="7577" y="236"/>
                  </a:cubicBezTo>
                  <a:lnTo>
                    <a:pt x="6438" y="589"/>
                  </a:lnTo>
                  <a:cubicBezTo>
                    <a:pt x="6438" y="589"/>
                    <a:pt x="6635" y="1688"/>
                    <a:pt x="6164" y="1806"/>
                  </a:cubicBezTo>
                  <a:cubicBezTo>
                    <a:pt x="6128" y="1808"/>
                    <a:pt x="6093" y="1809"/>
                    <a:pt x="6059" y="1809"/>
                  </a:cubicBezTo>
                  <a:cubicBezTo>
                    <a:pt x="4607" y="1809"/>
                    <a:pt x="4056" y="230"/>
                    <a:pt x="2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-959405" y="1968741"/>
              <a:ext cx="96037" cy="85363"/>
            </a:xfrm>
            <a:custGeom>
              <a:avLst/>
              <a:gdLst/>
              <a:ahLst/>
              <a:cxnLst/>
              <a:rect l="l" t="t" r="r" b="b"/>
              <a:pathLst>
                <a:path w="1296" h="1152" extrusionOk="0">
                  <a:moveTo>
                    <a:pt x="864" y="0"/>
                  </a:moveTo>
                  <a:lnTo>
                    <a:pt x="0" y="511"/>
                  </a:lnTo>
                  <a:cubicBezTo>
                    <a:pt x="0" y="511"/>
                    <a:pt x="675" y="1151"/>
                    <a:pt x="992" y="1151"/>
                  </a:cubicBezTo>
                  <a:cubicBezTo>
                    <a:pt x="1017" y="1151"/>
                    <a:pt x="1040" y="1147"/>
                    <a:pt x="1060" y="1139"/>
                  </a:cubicBezTo>
                  <a:cubicBezTo>
                    <a:pt x="1296" y="1021"/>
                    <a:pt x="864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-924503" y="1982672"/>
              <a:ext cx="34976" cy="46164"/>
            </a:xfrm>
            <a:custGeom>
              <a:avLst/>
              <a:gdLst/>
              <a:ahLst/>
              <a:cxnLst/>
              <a:rect l="l" t="t" r="r" b="b"/>
              <a:pathLst>
                <a:path w="472" h="623" extrusionOk="0">
                  <a:moveTo>
                    <a:pt x="114" y="1"/>
                  </a:moveTo>
                  <a:cubicBezTo>
                    <a:pt x="101" y="1"/>
                    <a:pt x="89" y="3"/>
                    <a:pt x="79" y="9"/>
                  </a:cubicBezTo>
                  <a:cubicBezTo>
                    <a:pt x="0" y="87"/>
                    <a:pt x="0" y="244"/>
                    <a:pt x="79" y="401"/>
                  </a:cubicBezTo>
                  <a:cubicBezTo>
                    <a:pt x="140" y="524"/>
                    <a:pt x="249" y="622"/>
                    <a:pt x="332" y="622"/>
                  </a:cubicBezTo>
                  <a:cubicBezTo>
                    <a:pt x="355" y="622"/>
                    <a:pt x="376" y="615"/>
                    <a:pt x="393" y="597"/>
                  </a:cubicBezTo>
                  <a:cubicBezTo>
                    <a:pt x="471" y="558"/>
                    <a:pt x="471" y="362"/>
                    <a:pt x="393" y="205"/>
                  </a:cubicBezTo>
                  <a:cubicBezTo>
                    <a:pt x="325" y="103"/>
                    <a:pt x="198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-1261964" y="1506202"/>
              <a:ext cx="407341" cy="521368"/>
            </a:xfrm>
            <a:custGeom>
              <a:avLst/>
              <a:gdLst/>
              <a:ahLst/>
              <a:cxnLst/>
              <a:rect l="l" t="t" r="r" b="b"/>
              <a:pathLst>
                <a:path w="5497" h="7036" extrusionOk="0">
                  <a:moveTo>
                    <a:pt x="2513" y="1"/>
                  </a:moveTo>
                  <a:lnTo>
                    <a:pt x="236" y="1846"/>
                  </a:lnTo>
                  <a:lnTo>
                    <a:pt x="1" y="3494"/>
                  </a:lnTo>
                  <a:cubicBezTo>
                    <a:pt x="79" y="3848"/>
                    <a:pt x="236" y="4201"/>
                    <a:pt x="432" y="4476"/>
                  </a:cubicBezTo>
                  <a:cubicBezTo>
                    <a:pt x="668" y="4672"/>
                    <a:pt x="943" y="4829"/>
                    <a:pt x="1257" y="4947"/>
                  </a:cubicBezTo>
                  <a:cubicBezTo>
                    <a:pt x="1335" y="5222"/>
                    <a:pt x="1453" y="5536"/>
                    <a:pt x="1649" y="5771"/>
                  </a:cubicBezTo>
                  <a:cubicBezTo>
                    <a:pt x="1790" y="5947"/>
                    <a:pt x="3096" y="7036"/>
                    <a:pt x="4156" y="7036"/>
                  </a:cubicBezTo>
                  <a:cubicBezTo>
                    <a:pt x="4280" y="7036"/>
                    <a:pt x="4400" y="7021"/>
                    <a:pt x="4515" y="6988"/>
                  </a:cubicBezTo>
                  <a:cubicBezTo>
                    <a:pt x="4751" y="6949"/>
                    <a:pt x="5104" y="6478"/>
                    <a:pt x="5143" y="6439"/>
                  </a:cubicBezTo>
                  <a:cubicBezTo>
                    <a:pt x="5143" y="6399"/>
                    <a:pt x="5182" y="5889"/>
                    <a:pt x="5261" y="5418"/>
                  </a:cubicBezTo>
                  <a:cubicBezTo>
                    <a:pt x="5339" y="4829"/>
                    <a:pt x="5418" y="4240"/>
                    <a:pt x="5457" y="3651"/>
                  </a:cubicBezTo>
                  <a:cubicBezTo>
                    <a:pt x="5418" y="3534"/>
                    <a:pt x="5339" y="3416"/>
                    <a:pt x="5261" y="3298"/>
                  </a:cubicBezTo>
                  <a:lnTo>
                    <a:pt x="5457" y="3141"/>
                  </a:lnTo>
                  <a:cubicBezTo>
                    <a:pt x="5497" y="2749"/>
                    <a:pt x="5497" y="2356"/>
                    <a:pt x="5457" y="1963"/>
                  </a:cubicBezTo>
                  <a:lnTo>
                    <a:pt x="4672" y="707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-1436475" y="1427432"/>
              <a:ext cx="618311" cy="436671"/>
            </a:xfrm>
            <a:custGeom>
              <a:avLst/>
              <a:gdLst/>
              <a:ahLst/>
              <a:cxnLst/>
              <a:rect l="l" t="t" r="r" b="b"/>
              <a:pathLst>
                <a:path w="8344" h="5893" extrusionOk="0">
                  <a:moveTo>
                    <a:pt x="4790" y="1"/>
                  </a:moveTo>
                  <a:cubicBezTo>
                    <a:pt x="4189" y="1"/>
                    <a:pt x="3577" y="225"/>
                    <a:pt x="3023" y="789"/>
                  </a:cubicBezTo>
                  <a:cubicBezTo>
                    <a:pt x="0" y="2438"/>
                    <a:pt x="2787" y="5892"/>
                    <a:pt x="2787" y="5892"/>
                  </a:cubicBezTo>
                  <a:cubicBezTo>
                    <a:pt x="2866" y="5814"/>
                    <a:pt x="2905" y="5657"/>
                    <a:pt x="2866" y="5539"/>
                  </a:cubicBezTo>
                  <a:cubicBezTo>
                    <a:pt x="2748" y="5107"/>
                    <a:pt x="2356" y="4557"/>
                    <a:pt x="2591" y="4400"/>
                  </a:cubicBezTo>
                  <a:cubicBezTo>
                    <a:pt x="2671" y="4339"/>
                    <a:pt x="2753" y="4313"/>
                    <a:pt x="2835" y="4313"/>
                  </a:cubicBezTo>
                  <a:cubicBezTo>
                    <a:pt x="3267" y="4313"/>
                    <a:pt x="3702" y="5030"/>
                    <a:pt x="3875" y="5030"/>
                  </a:cubicBezTo>
                  <a:cubicBezTo>
                    <a:pt x="3879" y="5030"/>
                    <a:pt x="3883" y="5029"/>
                    <a:pt x="3887" y="5028"/>
                  </a:cubicBezTo>
                  <a:cubicBezTo>
                    <a:pt x="4044" y="4989"/>
                    <a:pt x="4004" y="4518"/>
                    <a:pt x="4004" y="4518"/>
                  </a:cubicBezTo>
                  <a:cubicBezTo>
                    <a:pt x="4593" y="4243"/>
                    <a:pt x="5025" y="3694"/>
                    <a:pt x="5143" y="3026"/>
                  </a:cubicBezTo>
                  <a:cubicBezTo>
                    <a:pt x="5295" y="3113"/>
                    <a:pt x="5543" y="3140"/>
                    <a:pt x="5833" y="3140"/>
                  </a:cubicBezTo>
                  <a:cubicBezTo>
                    <a:pt x="6069" y="3140"/>
                    <a:pt x="6332" y="3122"/>
                    <a:pt x="6595" y="3105"/>
                  </a:cubicBezTo>
                  <a:cubicBezTo>
                    <a:pt x="6929" y="3105"/>
                    <a:pt x="7272" y="3134"/>
                    <a:pt x="7542" y="3134"/>
                  </a:cubicBezTo>
                  <a:cubicBezTo>
                    <a:pt x="7812" y="3134"/>
                    <a:pt x="8009" y="3105"/>
                    <a:pt x="8048" y="2987"/>
                  </a:cubicBezTo>
                  <a:cubicBezTo>
                    <a:pt x="8343" y="2072"/>
                    <a:pt x="6616" y="1"/>
                    <a:pt x="4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-1017576" y="1794159"/>
              <a:ext cx="78623" cy="20452"/>
            </a:xfrm>
            <a:custGeom>
              <a:avLst/>
              <a:gdLst/>
              <a:ahLst/>
              <a:cxnLst/>
              <a:rect l="l" t="t" r="r" b="b"/>
              <a:pathLst>
                <a:path w="1061" h="276" extrusionOk="0">
                  <a:moveTo>
                    <a:pt x="1060" y="1"/>
                  </a:moveTo>
                  <a:lnTo>
                    <a:pt x="0" y="79"/>
                  </a:lnTo>
                  <a:lnTo>
                    <a:pt x="510" y="2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-895455" y="1756367"/>
              <a:ext cx="20452" cy="17562"/>
            </a:xfrm>
            <a:custGeom>
              <a:avLst/>
              <a:gdLst/>
              <a:ahLst/>
              <a:cxnLst/>
              <a:rect l="l" t="t" r="r" b="b"/>
              <a:pathLst>
                <a:path w="276" h="237" extrusionOk="0">
                  <a:moveTo>
                    <a:pt x="276" y="1"/>
                  </a:moveTo>
                  <a:lnTo>
                    <a:pt x="1" y="236"/>
                  </a:lnTo>
                  <a:lnTo>
                    <a:pt x="236" y="23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-1587791" y="2855956"/>
              <a:ext cx="416086" cy="313443"/>
            </a:xfrm>
            <a:custGeom>
              <a:avLst/>
              <a:gdLst/>
              <a:ahLst/>
              <a:cxnLst/>
              <a:rect l="l" t="t" r="r" b="b"/>
              <a:pathLst>
                <a:path w="5615" h="4230" extrusionOk="0">
                  <a:moveTo>
                    <a:pt x="1493" y="1"/>
                  </a:moveTo>
                  <a:lnTo>
                    <a:pt x="1" y="1846"/>
                  </a:lnTo>
                  <a:cubicBezTo>
                    <a:pt x="943" y="2317"/>
                    <a:pt x="1885" y="2866"/>
                    <a:pt x="2788" y="3455"/>
                  </a:cubicBezTo>
                  <a:cubicBezTo>
                    <a:pt x="3102" y="3730"/>
                    <a:pt x="3259" y="4122"/>
                    <a:pt x="3730" y="4201"/>
                  </a:cubicBezTo>
                  <a:cubicBezTo>
                    <a:pt x="3845" y="4220"/>
                    <a:pt x="3964" y="4230"/>
                    <a:pt x="4084" y="4230"/>
                  </a:cubicBezTo>
                  <a:cubicBezTo>
                    <a:pt x="4461" y="4230"/>
                    <a:pt x="4856" y="4134"/>
                    <a:pt x="5183" y="3926"/>
                  </a:cubicBezTo>
                  <a:cubicBezTo>
                    <a:pt x="5458" y="3691"/>
                    <a:pt x="5575" y="3573"/>
                    <a:pt x="5615" y="3298"/>
                  </a:cubicBezTo>
                  <a:cubicBezTo>
                    <a:pt x="5615" y="3141"/>
                    <a:pt x="5261" y="2788"/>
                    <a:pt x="4986" y="2395"/>
                  </a:cubicBezTo>
                  <a:cubicBezTo>
                    <a:pt x="4790" y="2081"/>
                    <a:pt x="4672" y="1689"/>
                    <a:pt x="4555" y="1610"/>
                  </a:cubicBezTo>
                  <a:cubicBezTo>
                    <a:pt x="4504" y="1582"/>
                    <a:pt x="4451" y="1570"/>
                    <a:pt x="4398" y="1570"/>
                  </a:cubicBezTo>
                  <a:cubicBezTo>
                    <a:pt x="4105" y="1570"/>
                    <a:pt x="3791" y="1931"/>
                    <a:pt x="3613" y="1931"/>
                  </a:cubicBezTo>
                  <a:cubicBezTo>
                    <a:pt x="3599" y="1931"/>
                    <a:pt x="3586" y="1929"/>
                    <a:pt x="3573" y="1924"/>
                  </a:cubicBezTo>
                  <a:cubicBezTo>
                    <a:pt x="3377" y="1846"/>
                    <a:pt x="1493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-1846630" y="2119982"/>
              <a:ext cx="552731" cy="873861"/>
            </a:xfrm>
            <a:custGeom>
              <a:avLst/>
              <a:gdLst/>
              <a:ahLst/>
              <a:cxnLst/>
              <a:rect l="l" t="t" r="r" b="b"/>
              <a:pathLst>
                <a:path w="7459" h="11793" extrusionOk="0">
                  <a:moveTo>
                    <a:pt x="6085" y="1"/>
                  </a:moveTo>
                  <a:cubicBezTo>
                    <a:pt x="4829" y="1"/>
                    <a:pt x="3808" y="1806"/>
                    <a:pt x="3533" y="2866"/>
                  </a:cubicBezTo>
                  <a:cubicBezTo>
                    <a:pt x="3219" y="3887"/>
                    <a:pt x="707" y="7106"/>
                    <a:pt x="314" y="8048"/>
                  </a:cubicBezTo>
                  <a:cubicBezTo>
                    <a:pt x="0" y="8833"/>
                    <a:pt x="825" y="9736"/>
                    <a:pt x="1217" y="10207"/>
                  </a:cubicBezTo>
                  <a:cubicBezTo>
                    <a:pt x="1884" y="10835"/>
                    <a:pt x="2670" y="11346"/>
                    <a:pt x="3494" y="11778"/>
                  </a:cubicBezTo>
                  <a:cubicBezTo>
                    <a:pt x="3521" y="11787"/>
                    <a:pt x="3552" y="11792"/>
                    <a:pt x="3587" y="11792"/>
                  </a:cubicBezTo>
                  <a:cubicBezTo>
                    <a:pt x="4101" y="11792"/>
                    <a:pt x="5351" y="10742"/>
                    <a:pt x="4946" y="9933"/>
                  </a:cubicBezTo>
                  <a:cubicBezTo>
                    <a:pt x="4201" y="9226"/>
                    <a:pt x="3965" y="8362"/>
                    <a:pt x="3337" y="8245"/>
                  </a:cubicBezTo>
                  <a:cubicBezTo>
                    <a:pt x="5732" y="6282"/>
                    <a:pt x="5417" y="4790"/>
                    <a:pt x="7145" y="3691"/>
                  </a:cubicBezTo>
                  <a:cubicBezTo>
                    <a:pt x="7459" y="3534"/>
                    <a:pt x="7302" y="1610"/>
                    <a:pt x="7027" y="904"/>
                  </a:cubicBezTo>
                  <a:cubicBezTo>
                    <a:pt x="6713" y="197"/>
                    <a:pt x="6438" y="1"/>
                    <a:pt x="6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-1259074" y="2410904"/>
              <a:ext cx="532426" cy="160871"/>
            </a:xfrm>
            <a:custGeom>
              <a:avLst/>
              <a:gdLst/>
              <a:ahLst/>
              <a:cxnLst/>
              <a:rect l="l" t="t" r="r" b="b"/>
              <a:pathLst>
                <a:path w="7185" h="2171" extrusionOk="0">
                  <a:moveTo>
                    <a:pt x="7185" y="0"/>
                  </a:moveTo>
                  <a:lnTo>
                    <a:pt x="7185" y="0"/>
                  </a:lnTo>
                  <a:cubicBezTo>
                    <a:pt x="4692" y="447"/>
                    <a:pt x="2904" y="1740"/>
                    <a:pt x="2190" y="1740"/>
                  </a:cubicBezTo>
                  <a:cubicBezTo>
                    <a:pt x="2150" y="1740"/>
                    <a:pt x="2114" y="1736"/>
                    <a:pt x="2081" y="1728"/>
                  </a:cubicBezTo>
                  <a:cubicBezTo>
                    <a:pt x="1414" y="1610"/>
                    <a:pt x="1" y="118"/>
                    <a:pt x="1" y="118"/>
                  </a:cubicBezTo>
                  <a:lnTo>
                    <a:pt x="1" y="118"/>
                  </a:lnTo>
                  <a:cubicBezTo>
                    <a:pt x="1" y="118"/>
                    <a:pt x="1453" y="2042"/>
                    <a:pt x="2238" y="2159"/>
                  </a:cubicBezTo>
                  <a:cubicBezTo>
                    <a:pt x="2275" y="2167"/>
                    <a:pt x="2313" y="2170"/>
                    <a:pt x="2354" y="2170"/>
                  </a:cubicBezTo>
                  <a:cubicBezTo>
                    <a:pt x="3205" y="2170"/>
                    <a:pt x="5088" y="674"/>
                    <a:pt x="7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1453963" y="1942584"/>
              <a:ext cx="357915" cy="221263"/>
            </a:xfrm>
            <a:custGeom>
              <a:avLst/>
              <a:gdLst/>
              <a:ahLst/>
              <a:cxnLst/>
              <a:rect l="l" t="t" r="r" b="b"/>
              <a:pathLst>
                <a:path w="4830" h="2986" extrusionOk="0">
                  <a:moveTo>
                    <a:pt x="2866" y="0"/>
                  </a:moveTo>
                  <a:cubicBezTo>
                    <a:pt x="2042" y="157"/>
                    <a:pt x="1689" y="1217"/>
                    <a:pt x="1689" y="1217"/>
                  </a:cubicBezTo>
                  <a:cubicBezTo>
                    <a:pt x="982" y="1453"/>
                    <a:pt x="354" y="1963"/>
                    <a:pt x="1" y="2630"/>
                  </a:cubicBezTo>
                  <a:cubicBezTo>
                    <a:pt x="286" y="2467"/>
                    <a:pt x="607" y="2406"/>
                    <a:pt x="942" y="2406"/>
                  </a:cubicBezTo>
                  <a:cubicBezTo>
                    <a:pt x="1970" y="2406"/>
                    <a:pt x="3131" y="2985"/>
                    <a:pt x="3805" y="2985"/>
                  </a:cubicBezTo>
                  <a:cubicBezTo>
                    <a:pt x="3969" y="2985"/>
                    <a:pt x="4104" y="2951"/>
                    <a:pt x="4201" y="2866"/>
                  </a:cubicBezTo>
                  <a:cubicBezTo>
                    <a:pt x="4829" y="2316"/>
                    <a:pt x="3691" y="628"/>
                    <a:pt x="286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1227062" y="2085080"/>
              <a:ext cx="74844" cy="62911"/>
            </a:xfrm>
            <a:custGeom>
              <a:avLst/>
              <a:gdLst/>
              <a:ahLst/>
              <a:cxnLst/>
              <a:rect l="l" t="t" r="r" b="b"/>
              <a:pathLst>
                <a:path w="1010" h="849" extrusionOk="0">
                  <a:moveTo>
                    <a:pt x="590" y="1"/>
                  </a:moveTo>
                  <a:cubicBezTo>
                    <a:pt x="197" y="1"/>
                    <a:pt x="1" y="472"/>
                    <a:pt x="276" y="746"/>
                  </a:cubicBezTo>
                  <a:cubicBezTo>
                    <a:pt x="369" y="816"/>
                    <a:pt x="472" y="848"/>
                    <a:pt x="571" y="848"/>
                  </a:cubicBezTo>
                  <a:cubicBezTo>
                    <a:pt x="804" y="848"/>
                    <a:pt x="1010" y="669"/>
                    <a:pt x="982" y="393"/>
                  </a:cubicBezTo>
                  <a:cubicBezTo>
                    <a:pt x="982" y="158"/>
                    <a:pt x="786" y="1"/>
                    <a:pt x="590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2"/>
          <p:cNvGrpSpPr/>
          <p:nvPr/>
        </p:nvGrpSpPr>
        <p:grpSpPr>
          <a:xfrm>
            <a:off x="176613" y="1300052"/>
            <a:ext cx="1680965" cy="3356641"/>
            <a:chOff x="589700" y="946700"/>
            <a:chExt cx="1762757" cy="3519598"/>
          </a:xfrm>
        </p:grpSpPr>
        <p:sp>
          <p:nvSpPr>
            <p:cNvPr id="660" name="Google Shape;660;p42"/>
            <p:cNvSpPr/>
            <p:nvPr/>
          </p:nvSpPr>
          <p:spPr>
            <a:xfrm>
              <a:off x="589700" y="1474146"/>
              <a:ext cx="1762757" cy="2406799"/>
            </a:xfrm>
            <a:custGeom>
              <a:avLst/>
              <a:gdLst/>
              <a:ahLst/>
              <a:cxnLst/>
              <a:rect l="l" t="t" r="r" b="b"/>
              <a:pathLst>
                <a:path w="22887" h="31248" extrusionOk="0">
                  <a:moveTo>
                    <a:pt x="16678" y="0"/>
                  </a:moveTo>
                  <a:cubicBezTo>
                    <a:pt x="15254" y="0"/>
                    <a:pt x="9875" y="2397"/>
                    <a:pt x="10168" y="2983"/>
                  </a:cubicBezTo>
                  <a:cubicBezTo>
                    <a:pt x="0" y="15113"/>
                    <a:pt x="1021" y="31248"/>
                    <a:pt x="1021" y="31248"/>
                  </a:cubicBezTo>
                  <a:cubicBezTo>
                    <a:pt x="1021" y="31248"/>
                    <a:pt x="3102" y="28578"/>
                    <a:pt x="5536" y="28225"/>
                  </a:cubicBezTo>
                  <a:cubicBezTo>
                    <a:pt x="6034" y="28153"/>
                    <a:pt x="6484" y="28126"/>
                    <a:pt x="6919" y="28126"/>
                  </a:cubicBezTo>
                  <a:cubicBezTo>
                    <a:pt x="8063" y="28126"/>
                    <a:pt x="9109" y="28308"/>
                    <a:pt x="10695" y="28308"/>
                  </a:cubicBezTo>
                  <a:cubicBezTo>
                    <a:pt x="11448" y="28308"/>
                    <a:pt x="12322" y="28267"/>
                    <a:pt x="13387" y="28146"/>
                  </a:cubicBezTo>
                  <a:cubicBezTo>
                    <a:pt x="17008" y="27702"/>
                    <a:pt x="17746" y="24879"/>
                    <a:pt x="21163" y="24879"/>
                  </a:cubicBezTo>
                  <a:cubicBezTo>
                    <a:pt x="21672" y="24879"/>
                    <a:pt x="22240" y="24942"/>
                    <a:pt x="22887" y="25084"/>
                  </a:cubicBezTo>
                  <a:cubicBezTo>
                    <a:pt x="21277" y="19746"/>
                    <a:pt x="15428" y="5927"/>
                    <a:pt x="16920" y="39"/>
                  </a:cubicBezTo>
                  <a:cubicBezTo>
                    <a:pt x="16862" y="13"/>
                    <a:pt x="16780" y="0"/>
                    <a:pt x="16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2010766" y="1842695"/>
              <a:ext cx="216041" cy="662548"/>
            </a:xfrm>
            <a:custGeom>
              <a:avLst/>
              <a:gdLst/>
              <a:ahLst/>
              <a:cxnLst/>
              <a:rect l="l" t="t" r="r" b="b"/>
              <a:pathLst>
                <a:path w="2805" h="8602" extrusionOk="0">
                  <a:moveTo>
                    <a:pt x="1532" y="1"/>
                  </a:moveTo>
                  <a:cubicBezTo>
                    <a:pt x="1368" y="1"/>
                    <a:pt x="1185" y="14"/>
                    <a:pt x="982" y="43"/>
                  </a:cubicBezTo>
                  <a:cubicBezTo>
                    <a:pt x="158" y="357"/>
                    <a:pt x="1" y="4283"/>
                    <a:pt x="1" y="4283"/>
                  </a:cubicBezTo>
                  <a:lnTo>
                    <a:pt x="747" y="8601"/>
                  </a:lnTo>
                  <a:cubicBezTo>
                    <a:pt x="747" y="8601"/>
                    <a:pt x="1610" y="7580"/>
                    <a:pt x="1571" y="7031"/>
                  </a:cubicBezTo>
                  <a:cubicBezTo>
                    <a:pt x="1532" y="6520"/>
                    <a:pt x="943" y="5775"/>
                    <a:pt x="982" y="5382"/>
                  </a:cubicBezTo>
                  <a:cubicBezTo>
                    <a:pt x="1218" y="3851"/>
                    <a:pt x="2278" y="2320"/>
                    <a:pt x="2670" y="1025"/>
                  </a:cubicBezTo>
                  <a:cubicBezTo>
                    <a:pt x="2804" y="456"/>
                    <a:pt x="2481" y="1"/>
                    <a:pt x="1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1883987" y="1419691"/>
              <a:ext cx="398964" cy="498952"/>
            </a:xfrm>
            <a:custGeom>
              <a:avLst/>
              <a:gdLst/>
              <a:ahLst/>
              <a:cxnLst/>
              <a:rect l="l" t="t" r="r" b="b"/>
              <a:pathLst>
                <a:path w="5180" h="6478" extrusionOk="0">
                  <a:moveTo>
                    <a:pt x="155" y="0"/>
                  </a:moveTo>
                  <a:cubicBezTo>
                    <a:pt x="0" y="155"/>
                    <a:pt x="1451" y="5970"/>
                    <a:pt x="2055" y="5970"/>
                  </a:cubicBezTo>
                  <a:cubicBezTo>
                    <a:pt x="2063" y="5970"/>
                    <a:pt x="2071" y="5969"/>
                    <a:pt x="2079" y="5967"/>
                  </a:cubicBezTo>
                  <a:cubicBezTo>
                    <a:pt x="2305" y="5854"/>
                    <a:pt x="2533" y="5809"/>
                    <a:pt x="2752" y="5809"/>
                  </a:cubicBezTo>
                  <a:cubicBezTo>
                    <a:pt x="3598" y="5809"/>
                    <a:pt x="4316" y="6477"/>
                    <a:pt x="4316" y="6477"/>
                  </a:cubicBezTo>
                  <a:cubicBezTo>
                    <a:pt x="4316" y="6477"/>
                    <a:pt x="5180" y="4711"/>
                    <a:pt x="5180" y="4200"/>
                  </a:cubicBezTo>
                  <a:cubicBezTo>
                    <a:pt x="5141" y="3690"/>
                    <a:pt x="3453" y="2709"/>
                    <a:pt x="2668" y="1727"/>
                  </a:cubicBezTo>
                  <a:cubicBezTo>
                    <a:pt x="2196" y="746"/>
                    <a:pt x="1254" y="79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2082857" y="1691935"/>
              <a:ext cx="161170" cy="40096"/>
            </a:xfrm>
            <a:custGeom>
              <a:avLst/>
              <a:gdLst/>
              <a:ahLst/>
              <a:cxnLst/>
              <a:rect l="l" t="t" r="r" b="b"/>
              <a:pathLst>
                <a:path w="2042" h="508" extrusionOk="0">
                  <a:moveTo>
                    <a:pt x="948" y="1"/>
                  </a:moveTo>
                  <a:cubicBezTo>
                    <a:pt x="585" y="1"/>
                    <a:pt x="219" y="118"/>
                    <a:pt x="1" y="508"/>
                  </a:cubicBezTo>
                  <a:cubicBezTo>
                    <a:pt x="419" y="298"/>
                    <a:pt x="873" y="194"/>
                    <a:pt x="1338" y="194"/>
                  </a:cubicBezTo>
                  <a:cubicBezTo>
                    <a:pt x="1571" y="194"/>
                    <a:pt x="1806" y="220"/>
                    <a:pt x="2042" y="272"/>
                  </a:cubicBezTo>
                  <a:cubicBezTo>
                    <a:pt x="2042" y="272"/>
                    <a:pt x="1499" y="1"/>
                    <a:pt x="948" y="1"/>
                  </a:cubicBezTo>
                  <a:close/>
                </a:path>
              </a:pathLst>
            </a:custGeom>
            <a:solidFill>
              <a:srgbClr val="000000">
                <a:alpha val="35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1548168" y="1392426"/>
              <a:ext cx="305461" cy="266190"/>
            </a:xfrm>
            <a:custGeom>
              <a:avLst/>
              <a:gdLst/>
              <a:ahLst/>
              <a:cxnLst/>
              <a:rect l="l" t="t" r="r" b="b"/>
              <a:pathLst>
                <a:path w="3966" h="3456" extrusionOk="0">
                  <a:moveTo>
                    <a:pt x="1453" y="1"/>
                  </a:moveTo>
                  <a:lnTo>
                    <a:pt x="1" y="707"/>
                  </a:lnTo>
                  <a:lnTo>
                    <a:pt x="197" y="2356"/>
                  </a:lnTo>
                  <a:lnTo>
                    <a:pt x="2552" y="3455"/>
                  </a:lnTo>
                  <a:lnTo>
                    <a:pt x="3573" y="3338"/>
                  </a:lnTo>
                  <a:lnTo>
                    <a:pt x="3966" y="1610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669094" y="3368575"/>
              <a:ext cx="571565" cy="683267"/>
            </a:xfrm>
            <a:custGeom>
              <a:avLst/>
              <a:gdLst/>
              <a:ahLst/>
              <a:cxnLst/>
              <a:rect l="l" t="t" r="r" b="b"/>
              <a:pathLst>
                <a:path w="7421" h="8871" extrusionOk="0">
                  <a:moveTo>
                    <a:pt x="1583" y="0"/>
                  </a:moveTo>
                  <a:cubicBezTo>
                    <a:pt x="828" y="0"/>
                    <a:pt x="23" y="77"/>
                    <a:pt x="1" y="253"/>
                  </a:cubicBezTo>
                  <a:cubicBezTo>
                    <a:pt x="315" y="3197"/>
                    <a:pt x="747" y="2098"/>
                    <a:pt x="1179" y="5435"/>
                  </a:cubicBezTo>
                  <a:cubicBezTo>
                    <a:pt x="943" y="5984"/>
                    <a:pt x="904" y="6573"/>
                    <a:pt x="982" y="7162"/>
                  </a:cubicBezTo>
                  <a:cubicBezTo>
                    <a:pt x="1179" y="7712"/>
                    <a:pt x="3416" y="7790"/>
                    <a:pt x="3416" y="7790"/>
                  </a:cubicBezTo>
                  <a:cubicBezTo>
                    <a:pt x="3416" y="7790"/>
                    <a:pt x="6152" y="8871"/>
                    <a:pt x="6862" y="8871"/>
                  </a:cubicBezTo>
                  <a:cubicBezTo>
                    <a:pt x="6917" y="8871"/>
                    <a:pt x="6960" y="8864"/>
                    <a:pt x="6989" y="8850"/>
                  </a:cubicBezTo>
                  <a:cubicBezTo>
                    <a:pt x="7420" y="8614"/>
                    <a:pt x="7028" y="7476"/>
                    <a:pt x="6439" y="7083"/>
                  </a:cubicBezTo>
                  <a:cubicBezTo>
                    <a:pt x="6046" y="6848"/>
                    <a:pt x="4241" y="6377"/>
                    <a:pt x="3612" y="5631"/>
                  </a:cubicBezTo>
                  <a:cubicBezTo>
                    <a:pt x="2592" y="4179"/>
                    <a:pt x="3063" y="1117"/>
                    <a:pt x="2867" y="135"/>
                  </a:cubicBezTo>
                  <a:cubicBezTo>
                    <a:pt x="2745" y="48"/>
                    <a:pt x="2180" y="0"/>
                    <a:pt x="1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669094" y="2465186"/>
              <a:ext cx="417371" cy="962396"/>
            </a:xfrm>
            <a:custGeom>
              <a:avLst/>
              <a:gdLst/>
              <a:ahLst/>
              <a:cxnLst/>
              <a:rect l="l" t="t" r="r" b="b"/>
              <a:pathLst>
                <a:path w="5419" h="12495" extrusionOk="0">
                  <a:moveTo>
                    <a:pt x="5124" y="1"/>
                  </a:moveTo>
                  <a:cubicBezTo>
                    <a:pt x="4323" y="1"/>
                    <a:pt x="162" y="3392"/>
                    <a:pt x="315" y="3660"/>
                  </a:cubicBezTo>
                  <a:cubicBezTo>
                    <a:pt x="590" y="5583"/>
                    <a:pt x="708" y="7467"/>
                    <a:pt x="668" y="9391"/>
                  </a:cubicBezTo>
                  <a:cubicBezTo>
                    <a:pt x="236" y="10215"/>
                    <a:pt x="40" y="11079"/>
                    <a:pt x="1" y="11982"/>
                  </a:cubicBezTo>
                  <a:cubicBezTo>
                    <a:pt x="408" y="12361"/>
                    <a:pt x="891" y="12494"/>
                    <a:pt x="1343" y="12494"/>
                  </a:cubicBezTo>
                  <a:cubicBezTo>
                    <a:pt x="2154" y="12494"/>
                    <a:pt x="2867" y="12066"/>
                    <a:pt x="2867" y="11864"/>
                  </a:cubicBezTo>
                  <a:lnTo>
                    <a:pt x="2867" y="10883"/>
                  </a:lnTo>
                  <a:cubicBezTo>
                    <a:pt x="3063" y="10333"/>
                    <a:pt x="3181" y="9784"/>
                    <a:pt x="3181" y="9234"/>
                  </a:cubicBezTo>
                  <a:cubicBezTo>
                    <a:pt x="3298" y="8959"/>
                    <a:pt x="5418" y="4523"/>
                    <a:pt x="5183" y="9"/>
                  </a:cubicBezTo>
                  <a:cubicBezTo>
                    <a:pt x="5166" y="3"/>
                    <a:pt x="5146" y="1"/>
                    <a:pt x="5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170219" y="3521232"/>
              <a:ext cx="248004" cy="945066"/>
            </a:xfrm>
            <a:custGeom>
              <a:avLst/>
              <a:gdLst/>
              <a:ahLst/>
              <a:cxnLst/>
              <a:rect l="l" t="t" r="r" b="b"/>
              <a:pathLst>
                <a:path w="3220" h="12270" extrusionOk="0">
                  <a:moveTo>
                    <a:pt x="720" y="1"/>
                  </a:moveTo>
                  <a:cubicBezTo>
                    <a:pt x="543" y="1"/>
                    <a:pt x="412" y="46"/>
                    <a:pt x="354" y="155"/>
                  </a:cubicBezTo>
                  <a:cubicBezTo>
                    <a:pt x="1" y="2275"/>
                    <a:pt x="825" y="3806"/>
                    <a:pt x="629" y="6515"/>
                  </a:cubicBezTo>
                  <a:cubicBezTo>
                    <a:pt x="589" y="7143"/>
                    <a:pt x="472" y="7810"/>
                    <a:pt x="354" y="8438"/>
                  </a:cubicBezTo>
                  <a:cubicBezTo>
                    <a:pt x="236" y="8870"/>
                    <a:pt x="275" y="10872"/>
                    <a:pt x="589" y="11461"/>
                  </a:cubicBezTo>
                  <a:cubicBezTo>
                    <a:pt x="881" y="12069"/>
                    <a:pt x="1564" y="12270"/>
                    <a:pt x="2116" y="12270"/>
                  </a:cubicBezTo>
                  <a:cubicBezTo>
                    <a:pt x="2456" y="12270"/>
                    <a:pt x="2747" y="12194"/>
                    <a:pt x="2866" y="12089"/>
                  </a:cubicBezTo>
                  <a:cubicBezTo>
                    <a:pt x="3141" y="11775"/>
                    <a:pt x="2866" y="10558"/>
                    <a:pt x="2866" y="10558"/>
                  </a:cubicBezTo>
                  <a:cubicBezTo>
                    <a:pt x="2395" y="9302"/>
                    <a:pt x="2160" y="7967"/>
                    <a:pt x="2238" y="6632"/>
                  </a:cubicBezTo>
                  <a:cubicBezTo>
                    <a:pt x="2356" y="5259"/>
                    <a:pt x="3063" y="3178"/>
                    <a:pt x="3220" y="1215"/>
                  </a:cubicBezTo>
                  <a:cubicBezTo>
                    <a:pt x="3156" y="895"/>
                    <a:pt x="1499" y="1"/>
                    <a:pt x="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194404" y="2483979"/>
              <a:ext cx="601757" cy="1149022"/>
            </a:xfrm>
            <a:custGeom>
              <a:avLst/>
              <a:gdLst/>
              <a:ahLst/>
              <a:cxnLst/>
              <a:rect l="l" t="t" r="r" b="b"/>
              <a:pathLst>
                <a:path w="7813" h="14918" extrusionOk="0">
                  <a:moveTo>
                    <a:pt x="6753" y="0"/>
                  </a:moveTo>
                  <a:cubicBezTo>
                    <a:pt x="6753" y="0"/>
                    <a:pt x="3848" y="118"/>
                    <a:pt x="3220" y="785"/>
                  </a:cubicBezTo>
                  <a:cubicBezTo>
                    <a:pt x="2552" y="1492"/>
                    <a:pt x="2592" y="2591"/>
                    <a:pt x="2552" y="4004"/>
                  </a:cubicBezTo>
                  <a:cubicBezTo>
                    <a:pt x="1885" y="6360"/>
                    <a:pt x="1767" y="9893"/>
                    <a:pt x="1296" y="11306"/>
                  </a:cubicBezTo>
                  <a:cubicBezTo>
                    <a:pt x="707" y="12719"/>
                    <a:pt x="1" y="12955"/>
                    <a:pt x="40" y="13622"/>
                  </a:cubicBezTo>
                  <a:cubicBezTo>
                    <a:pt x="246" y="14632"/>
                    <a:pt x="1164" y="14917"/>
                    <a:pt x="1907" y="14917"/>
                  </a:cubicBezTo>
                  <a:cubicBezTo>
                    <a:pt x="2434" y="14917"/>
                    <a:pt x="2873" y="14773"/>
                    <a:pt x="2906" y="14643"/>
                  </a:cubicBezTo>
                  <a:cubicBezTo>
                    <a:pt x="2945" y="14407"/>
                    <a:pt x="2984" y="14133"/>
                    <a:pt x="2984" y="13858"/>
                  </a:cubicBezTo>
                  <a:cubicBezTo>
                    <a:pt x="3455" y="13465"/>
                    <a:pt x="3769" y="12916"/>
                    <a:pt x="3887" y="12287"/>
                  </a:cubicBezTo>
                  <a:cubicBezTo>
                    <a:pt x="3887" y="12287"/>
                    <a:pt x="6831" y="8519"/>
                    <a:pt x="7695" y="4004"/>
                  </a:cubicBezTo>
                  <a:cubicBezTo>
                    <a:pt x="7813" y="3337"/>
                    <a:pt x="6753" y="0"/>
                    <a:pt x="6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442339" y="2378151"/>
              <a:ext cx="625942" cy="414304"/>
            </a:xfrm>
            <a:custGeom>
              <a:avLst/>
              <a:gdLst/>
              <a:ahLst/>
              <a:cxnLst/>
              <a:rect l="l" t="t" r="r" b="b"/>
              <a:pathLst>
                <a:path w="8127" h="5379" extrusionOk="0">
                  <a:moveTo>
                    <a:pt x="8127" y="0"/>
                  </a:moveTo>
                  <a:lnTo>
                    <a:pt x="1375" y="511"/>
                  </a:lnTo>
                  <a:lnTo>
                    <a:pt x="1" y="2159"/>
                  </a:lnTo>
                  <a:cubicBezTo>
                    <a:pt x="275" y="2042"/>
                    <a:pt x="570" y="1983"/>
                    <a:pt x="864" y="1983"/>
                  </a:cubicBezTo>
                  <a:cubicBezTo>
                    <a:pt x="1159" y="1983"/>
                    <a:pt x="1453" y="2042"/>
                    <a:pt x="1728" y="2159"/>
                  </a:cubicBezTo>
                  <a:cubicBezTo>
                    <a:pt x="4123" y="3573"/>
                    <a:pt x="4162" y="5104"/>
                    <a:pt x="4476" y="5378"/>
                  </a:cubicBezTo>
                  <a:cubicBezTo>
                    <a:pt x="7106" y="4515"/>
                    <a:pt x="8127" y="1139"/>
                    <a:pt x="8127" y="1139"/>
                  </a:cubicBezTo>
                  <a:lnTo>
                    <a:pt x="8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548168" y="2299512"/>
              <a:ext cx="520116" cy="211119"/>
            </a:xfrm>
            <a:custGeom>
              <a:avLst/>
              <a:gdLst/>
              <a:ahLst/>
              <a:cxnLst/>
              <a:rect l="l" t="t" r="r" b="b"/>
              <a:pathLst>
                <a:path w="6753" h="2741" extrusionOk="0">
                  <a:moveTo>
                    <a:pt x="6674" y="1"/>
                  </a:moveTo>
                  <a:lnTo>
                    <a:pt x="354" y="864"/>
                  </a:lnTo>
                  <a:lnTo>
                    <a:pt x="1" y="1532"/>
                  </a:lnTo>
                  <a:cubicBezTo>
                    <a:pt x="275" y="2042"/>
                    <a:pt x="786" y="2435"/>
                    <a:pt x="1414" y="2552"/>
                  </a:cubicBezTo>
                  <a:cubicBezTo>
                    <a:pt x="1894" y="2684"/>
                    <a:pt x="2351" y="2740"/>
                    <a:pt x="2783" y="2740"/>
                  </a:cubicBezTo>
                  <a:cubicBezTo>
                    <a:pt x="5175" y="2740"/>
                    <a:pt x="6753" y="1021"/>
                    <a:pt x="6753" y="1021"/>
                  </a:cubicBezTo>
                  <a:lnTo>
                    <a:pt x="66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372788" y="1446033"/>
              <a:ext cx="762036" cy="986581"/>
            </a:xfrm>
            <a:custGeom>
              <a:avLst/>
              <a:gdLst/>
              <a:ahLst/>
              <a:cxnLst/>
              <a:rect l="l" t="t" r="r" b="b"/>
              <a:pathLst>
                <a:path w="9894" h="12809" extrusionOk="0">
                  <a:moveTo>
                    <a:pt x="6105" y="1"/>
                  </a:moveTo>
                  <a:cubicBezTo>
                    <a:pt x="6033" y="1"/>
                    <a:pt x="5961" y="4"/>
                    <a:pt x="5889" y="11"/>
                  </a:cubicBezTo>
                  <a:cubicBezTo>
                    <a:pt x="5614" y="51"/>
                    <a:pt x="5889" y="2053"/>
                    <a:pt x="5457" y="2288"/>
                  </a:cubicBezTo>
                  <a:cubicBezTo>
                    <a:pt x="5431" y="2302"/>
                    <a:pt x="5396" y="2309"/>
                    <a:pt x="5352" y="2309"/>
                  </a:cubicBezTo>
                  <a:cubicBezTo>
                    <a:pt x="4665" y="2309"/>
                    <a:pt x="1924" y="679"/>
                    <a:pt x="1924" y="679"/>
                  </a:cubicBezTo>
                  <a:cubicBezTo>
                    <a:pt x="1532" y="1621"/>
                    <a:pt x="904" y="2485"/>
                    <a:pt x="79" y="3073"/>
                  </a:cubicBezTo>
                  <a:cubicBezTo>
                    <a:pt x="1" y="4290"/>
                    <a:pt x="79" y="5507"/>
                    <a:pt x="354" y="6685"/>
                  </a:cubicBezTo>
                  <a:cubicBezTo>
                    <a:pt x="1178" y="8844"/>
                    <a:pt x="2749" y="10454"/>
                    <a:pt x="2866" y="10885"/>
                  </a:cubicBezTo>
                  <a:cubicBezTo>
                    <a:pt x="2866" y="11239"/>
                    <a:pt x="2788" y="11631"/>
                    <a:pt x="2631" y="11985"/>
                  </a:cubicBezTo>
                  <a:cubicBezTo>
                    <a:pt x="3102" y="12495"/>
                    <a:pt x="3769" y="12809"/>
                    <a:pt x="4476" y="12809"/>
                  </a:cubicBezTo>
                  <a:cubicBezTo>
                    <a:pt x="6125" y="12809"/>
                    <a:pt x="7734" y="12220"/>
                    <a:pt x="8951" y="11082"/>
                  </a:cubicBezTo>
                  <a:cubicBezTo>
                    <a:pt x="8676" y="9865"/>
                    <a:pt x="8598" y="8608"/>
                    <a:pt x="8716" y="7352"/>
                  </a:cubicBezTo>
                  <a:cubicBezTo>
                    <a:pt x="9422" y="6999"/>
                    <a:pt x="9854" y="6292"/>
                    <a:pt x="9854" y="5507"/>
                  </a:cubicBezTo>
                  <a:cubicBezTo>
                    <a:pt x="9893" y="4251"/>
                    <a:pt x="8519" y="3387"/>
                    <a:pt x="8441" y="2524"/>
                  </a:cubicBezTo>
                  <a:cubicBezTo>
                    <a:pt x="8402" y="2210"/>
                    <a:pt x="8362" y="1935"/>
                    <a:pt x="8362" y="1935"/>
                  </a:cubicBezTo>
                  <a:cubicBezTo>
                    <a:pt x="8178" y="829"/>
                    <a:pt x="7198" y="1"/>
                    <a:pt x="6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173223" y="2308600"/>
              <a:ext cx="589665" cy="376563"/>
            </a:xfrm>
            <a:custGeom>
              <a:avLst/>
              <a:gdLst/>
              <a:ahLst/>
              <a:cxnLst/>
              <a:rect l="l" t="t" r="r" b="b"/>
              <a:pathLst>
                <a:path w="7656" h="4889" extrusionOk="0">
                  <a:moveTo>
                    <a:pt x="1257" y="0"/>
                  </a:moveTo>
                  <a:lnTo>
                    <a:pt x="1" y="1767"/>
                  </a:lnTo>
                  <a:cubicBezTo>
                    <a:pt x="1" y="1767"/>
                    <a:pt x="2435" y="2670"/>
                    <a:pt x="3495" y="3180"/>
                  </a:cubicBezTo>
                  <a:cubicBezTo>
                    <a:pt x="3809" y="3416"/>
                    <a:pt x="4319" y="4240"/>
                    <a:pt x="4829" y="4515"/>
                  </a:cubicBezTo>
                  <a:cubicBezTo>
                    <a:pt x="5251" y="4742"/>
                    <a:pt x="5699" y="4888"/>
                    <a:pt x="6152" y="4888"/>
                  </a:cubicBezTo>
                  <a:cubicBezTo>
                    <a:pt x="6247" y="4888"/>
                    <a:pt x="6343" y="4882"/>
                    <a:pt x="6439" y="4868"/>
                  </a:cubicBezTo>
                  <a:cubicBezTo>
                    <a:pt x="6831" y="4790"/>
                    <a:pt x="7146" y="4633"/>
                    <a:pt x="7420" y="4397"/>
                  </a:cubicBezTo>
                  <a:cubicBezTo>
                    <a:pt x="7577" y="4201"/>
                    <a:pt x="7656" y="4162"/>
                    <a:pt x="7577" y="3965"/>
                  </a:cubicBezTo>
                  <a:cubicBezTo>
                    <a:pt x="7538" y="3769"/>
                    <a:pt x="6635" y="3062"/>
                    <a:pt x="6517" y="2984"/>
                  </a:cubicBezTo>
                  <a:cubicBezTo>
                    <a:pt x="6557" y="2945"/>
                    <a:pt x="6596" y="2905"/>
                    <a:pt x="6596" y="2866"/>
                  </a:cubicBezTo>
                  <a:cubicBezTo>
                    <a:pt x="6596" y="2788"/>
                    <a:pt x="6321" y="2434"/>
                    <a:pt x="6203" y="2317"/>
                  </a:cubicBezTo>
                  <a:cubicBezTo>
                    <a:pt x="6203" y="2317"/>
                    <a:pt x="6164" y="2277"/>
                    <a:pt x="6164" y="2277"/>
                  </a:cubicBezTo>
                  <a:cubicBezTo>
                    <a:pt x="6125" y="2238"/>
                    <a:pt x="6086" y="2199"/>
                    <a:pt x="6046" y="2159"/>
                  </a:cubicBezTo>
                  <a:cubicBezTo>
                    <a:pt x="5693" y="1924"/>
                    <a:pt x="4555" y="2081"/>
                    <a:pt x="4358" y="1963"/>
                  </a:cubicBezTo>
                  <a:cubicBezTo>
                    <a:pt x="3455" y="1728"/>
                    <a:pt x="1257" y="0"/>
                    <a:pt x="1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013016" y="1661155"/>
              <a:ext cx="571488" cy="788864"/>
            </a:xfrm>
            <a:custGeom>
              <a:avLst/>
              <a:gdLst/>
              <a:ahLst/>
              <a:cxnLst/>
              <a:rect l="l" t="t" r="r" b="b"/>
              <a:pathLst>
                <a:path w="7420" h="10242" extrusionOk="0">
                  <a:moveTo>
                    <a:pt x="5689" y="0"/>
                  </a:moveTo>
                  <a:cubicBezTo>
                    <a:pt x="5507" y="0"/>
                    <a:pt x="5325" y="29"/>
                    <a:pt x="5143" y="84"/>
                  </a:cubicBezTo>
                  <a:cubicBezTo>
                    <a:pt x="4633" y="241"/>
                    <a:pt x="4201" y="555"/>
                    <a:pt x="3887" y="987"/>
                  </a:cubicBezTo>
                  <a:cubicBezTo>
                    <a:pt x="3455" y="1694"/>
                    <a:pt x="3102" y="2479"/>
                    <a:pt x="2827" y="3264"/>
                  </a:cubicBezTo>
                  <a:cubicBezTo>
                    <a:pt x="2827" y="3264"/>
                    <a:pt x="0" y="7935"/>
                    <a:pt x="40" y="8485"/>
                  </a:cubicBezTo>
                  <a:cubicBezTo>
                    <a:pt x="118" y="8799"/>
                    <a:pt x="275" y="9113"/>
                    <a:pt x="550" y="9309"/>
                  </a:cubicBezTo>
                  <a:cubicBezTo>
                    <a:pt x="550" y="9309"/>
                    <a:pt x="864" y="9820"/>
                    <a:pt x="2081" y="10212"/>
                  </a:cubicBezTo>
                  <a:cubicBezTo>
                    <a:pt x="2124" y="10232"/>
                    <a:pt x="2170" y="10242"/>
                    <a:pt x="2217" y="10242"/>
                  </a:cubicBezTo>
                  <a:cubicBezTo>
                    <a:pt x="2822" y="10242"/>
                    <a:pt x="3737" y="8734"/>
                    <a:pt x="3337" y="8406"/>
                  </a:cubicBezTo>
                  <a:cubicBezTo>
                    <a:pt x="3141" y="8210"/>
                    <a:pt x="2905" y="8053"/>
                    <a:pt x="2670" y="7935"/>
                  </a:cubicBezTo>
                  <a:cubicBezTo>
                    <a:pt x="4515" y="5462"/>
                    <a:pt x="6281" y="2675"/>
                    <a:pt x="6281" y="2675"/>
                  </a:cubicBezTo>
                  <a:cubicBezTo>
                    <a:pt x="6281" y="2675"/>
                    <a:pt x="6412" y="2512"/>
                    <a:pt x="6652" y="2512"/>
                  </a:cubicBezTo>
                  <a:cubicBezTo>
                    <a:pt x="6785" y="2512"/>
                    <a:pt x="6950" y="2561"/>
                    <a:pt x="7145" y="2714"/>
                  </a:cubicBezTo>
                  <a:cubicBezTo>
                    <a:pt x="7420" y="2165"/>
                    <a:pt x="7263" y="634"/>
                    <a:pt x="6321" y="123"/>
                  </a:cubicBezTo>
                  <a:cubicBezTo>
                    <a:pt x="6110" y="39"/>
                    <a:pt x="5900" y="0"/>
                    <a:pt x="5689" y="0"/>
                  </a:cubicBezTo>
                  <a:close/>
                </a:path>
              </a:pathLst>
            </a:custGeom>
            <a:solidFill>
              <a:srgbClr val="256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372788" y="1543003"/>
              <a:ext cx="202640" cy="150733"/>
            </a:xfrm>
            <a:custGeom>
              <a:avLst/>
              <a:gdLst/>
              <a:ahLst/>
              <a:cxnLst/>
              <a:rect l="l" t="t" r="r" b="b"/>
              <a:pathLst>
                <a:path w="2631" h="1957" extrusionOk="0">
                  <a:moveTo>
                    <a:pt x="1544" y="1"/>
                  </a:moveTo>
                  <a:cubicBezTo>
                    <a:pt x="1245" y="1"/>
                    <a:pt x="1153" y="500"/>
                    <a:pt x="786" y="794"/>
                  </a:cubicBezTo>
                  <a:cubicBezTo>
                    <a:pt x="393" y="1068"/>
                    <a:pt x="1" y="1579"/>
                    <a:pt x="197" y="1736"/>
                  </a:cubicBezTo>
                  <a:cubicBezTo>
                    <a:pt x="339" y="1646"/>
                    <a:pt x="487" y="1612"/>
                    <a:pt x="636" y="1612"/>
                  </a:cubicBezTo>
                  <a:cubicBezTo>
                    <a:pt x="1110" y="1612"/>
                    <a:pt x="1594" y="1957"/>
                    <a:pt x="1941" y="1957"/>
                  </a:cubicBezTo>
                  <a:cubicBezTo>
                    <a:pt x="2058" y="1957"/>
                    <a:pt x="2159" y="1918"/>
                    <a:pt x="2238" y="1814"/>
                  </a:cubicBezTo>
                  <a:cubicBezTo>
                    <a:pt x="2631" y="1304"/>
                    <a:pt x="1846" y="48"/>
                    <a:pt x="1610" y="9"/>
                  </a:cubicBezTo>
                  <a:cubicBezTo>
                    <a:pt x="1587" y="3"/>
                    <a:pt x="1565" y="1"/>
                    <a:pt x="1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475613" y="1611630"/>
              <a:ext cx="63542" cy="61310"/>
            </a:xfrm>
            <a:custGeom>
              <a:avLst/>
              <a:gdLst/>
              <a:ahLst/>
              <a:cxnLst/>
              <a:rect l="l" t="t" r="r" b="b"/>
              <a:pathLst>
                <a:path w="825" h="796" extrusionOk="0">
                  <a:moveTo>
                    <a:pt x="413" y="1"/>
                  </a:moveTo>
                  <a:cubicBezTo>
                    <a:pt x="207" y="1"/>
                    <a:pt x="0" y="138"/>
                    <a:pt x="0" y="413"/>
                  </a:cubicBezTo>
                  <a:cubicBezTo>
                    <a:pt x="0" y="668"/>
                    <a:pt x="207" y="796"/>
                    <a:pt x="413" y="796"/>
                  </a:cubicBezTo>
                  <a:cubicBezTo>
                    <a:pt x="619" y="796"/>
                    <a:pt x="825" y="668"/>
                    <a:pt x="825" y="413"/>
                  </a:cubicBezTo>
                  <a:cubicBezTo>
                    <a:pt x="825" y="138"/>
                    <a:pt x="619" y="1"/>
                    <a:pt x="41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121849" y="2253376"/>
              <a:ext cx="99818" cy="16021"/>
            </a:xfrm>
            <a:custGeom>
              <a:avLst/>
              <a:gdLst/>
              <a:ahLst/>
              <a:cxnLst/>
              <a:rect l="l" t="t" r="r" b="b"/>
              <a:pathLst>
                <a:path w="1296" h="208" extrusionOk="0">
                  <a:moveTo>
                    <a:pt x="634" y="1"/>
                  </a:moveTo>
                  <a:cubicBezTo>
                    <a:pt x="403" y="1"/>
                    <a:pt x="177" y="70"/>
                    <a:pt x="1" y="207"/>
                  </a:cubicBezTo>
                  <a:cubicBezTo>
                    <a:pt x="197" y="187"/>
                    <a:pt x="413" y="178"/>
                    <a:pt x="634" y="178"/>
                  </a:cubicBezTo>
                  <a:cubicBezTo>
                    <a:pt x="854" y="178"/>
                    <a:pt x="1080" y="187"/>
                    <a:pt x="1296" y="207"/>
                  </a:cubicBezTo>
                  <a:cubicBezTo>
                    <a:pt x="1100" y="70"/>
                    <a:pt x="864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620724" y="1059845"/>
              <a:ext cx="341738" cy="492944"/>
            </a:xfrm>
            <a:custGeom>
              <a:avLst/>
              <a:gdLst/>
              <a:ahLst/>
              <a:cxnLst/>
              <a:rect l="l" t="t" r="r" b="b"/>
              <a:pathLst>
                <a:path w="4437" h="6400" extrusionOk="0">
                  <a:moveTo>
                    <a:pt x="2081" y="1"/>
                  </a:moveTo>
                  <a:lnTo>
                    <a:pt x="158" y="2591"/>
                  </a:lnTo>
                  <a:lnTo>
                    <a:pt x="1" y="4790"/>
                  </a:lnTo>
                  <a:cubicBezTo>
                    <a:pt x="1" y="4790"/>
                    <a:pt x="1610" y="6282"/>
                    <a:pt x="2670" y="6399"/>
                  </a:cubicBezTo>
                  <a:cubicBezTo>
                    <a:pt x="3024" y="6360"/>
                    <a:pt x="3377" y="6203"/>
                    <a:pt x="3652" y="5968"/>
                  </a:cubicBezTo>
                  <a:cubicBezTo>
                    <a:pt x="3887" y="5418"/>
                    <a:pt x="4044" y="4790"/>
                    <a:pt x="4162" y="4201"/>
                  </a:cubicBezTo>
                  <a:cubicBezTo>
                    <a:pt x="4240" y="3808"/>
                    <a:pt x="4240" y="3416"/>
                    <a:pt x="4280" y="3063"/>
                  </a:cubicBezTo>
                  <a:cubicBezTo>
                    <a:pt x="4358" y="2827"/>
                    <a:pt x="4397" y="2591"/>
                    <a:pt x="4437" y="2356"/>
                  </a:cubicBezTo>
                  <a:cubicBezTo>
                    <a:pt x="4437" y="2081"/>
                    <a:pt x="4319" y="1217"/>
                    <a:pt x="4319" y="1217"/>
                  </a:cubicBezTo>
                  <a:lnTo>
                    <a:pt x="2081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386729" y="946700"/>
              <a:ext cx="599909" cy="692817"/>
            </a:xfrm>
            <a:custGeom>
              <a:avLst/>
              <a:gdLst/>
              <a:ahLst/>
              <a:cxnLst/>
              <a:rect l="l" t="t" r="r" b="b"/>
              <a:pathLst>
                <a:path w="7789" h="8995" extrusionOk="0">
                  <a:moveTo>
                    <a:pt x="4409" y="0"/>
                  </a:moveTo>
                  <a:cubicBezTo>
                    <a:pt x="4004" y="0"/>
                    <a:pt x="3562" y="134"/>
                    <a:pt x="3392" y="645"/>
                  </a:cubicBezTo>
                  <a:cubicBezTo>
                    <a:pt x="3358" y="627"/>
                    <a:pt x="3312" y="617"/>
                    <a:pt x="3257" y="617"/>
                  </a:cubicBezTo>
                  <a:cubicBezTo>
                    <a:pt x="2503" y="617"/>
                    <a:pt x="1" y="2401"/>
                    <a:pt x="330" y="6573"/>
                  </a:cubicBezTo>
                  <a:cubicBezTo>
                    <a:pt x="409" y="6494"/>
                    <a:pt x="526" y="6455"/>
                    <a:pt x="644" y="6455"/>
                  </a:cubicBezTo>
                  <a:cubicBezTo>
                    <a:pt x="644" y="6455"/>
                    <a:pt x="566" y="7829"/>
                    <a:pt x="1115" y="8261"/>
                  </a:cubicBezTo>
                  <a:cubicBezTo>
                    <a:pt x="1115" y="7829"/>
                    <a:pt x="1312" y="7751"/>
                    <a:pt x="1312" y="7751"/>
                  </a:cubicBezTo>
                  <a:cubicBezTo>
                    <a:pt x="1450" y="8480"/>
                    <a:pt x="2081" y="8994"/>
                    <a:pt x="2796" y="8994"/>
                  </a:cubicBezTo>
                  <a:cubicBezTo>
                    <a:pt x="2889" y="8994"/>
                    <a:pt x="2983" y="8986"/>
                    <a:pt x="3078" y="8968"/>
                  </a:cubicBezTo>
                  <a:cubicBezTo>
                    <a:pt x="2960" y="8418"/>
                    <a:pt x="2960" y="7868"/>
                    <a:pt x="3078" y="7279"/>
                  </a:cubicBezTo>
                  <a:lnTo>
                    <a:pt x="3431" y="7986"/>
                  </a:lnTo>
                  <a:cubicBezTo>
                    <a:pt x="3353" y="5984"/>
                    <a:pt x="4491" y="5670"/>
                    <a:pt x="4688" y="4414"/>
                  </a:cubicBezTo>
                  <a:cubicBezTo>
                    <a:pt x="4727" y="3982"/>
                    <a:pt x="4962" y="3589"/>
                    <a:pt x="5316" y="3354"/>
                  </a:cubicBezTo>
                  <a:cubicBezTo>
                    <a:pt x="5404" y="3265"/>
                    <a:pt x="5516" y="3225"/>
                    <a:pt x="5635" y="3225"/>
                  </a:cubicBezTo>
                  <a:cubicBezTo>
                    <a:pt x="5779" y="3225"/>
                    <a:pt x="5932" y="3285"/>
                    <a:pt x="6062" y="3393"/>
                  </a:cubicBezTo>
                  <a:cubicBezTo>
                    <a:pt x="6404" y="3103"/>
                    <a:pt x="6664" y="2996"/>
                    <a:pt x="6861" y="2996"/>
                  </a:cubicBezTo>
                  <a:cubicBezTo>
                    <a:pt x="7411" y="2996"/>
                    <a:pt x="7475" y="3825"/>
                    <a:pt x="7475" y="3825"/>
                  </a:cubicBezTo>
                  <a:cubicBezTo>
                    <a:pt x="7710" y="3550"/>
                    <a:pt x="7789" y="3197"/>
                    <a:pt x="7750" y="2883"/>
                  </a:cubicBezTo>
                  <a:cubicBezTo>
                    <a:pt x="7435" y="1509"/>
                    <a:pt x="6376" y="449"/>
                    <a:pt x="5041" y="96"/>
                  </a:cubicBezTo>
                  <a:cubicBezTo>
                    <a:pt x="4892" y="51"/>
                    <a:pt x="4657" y="0"/>
                    <a:pt x="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644909" y="1008087"/>
              <a:ext cx="196632" cy="157665"/>
            </a:xfrm>
            <a:custGeom>
              <a:avLst/>
              <a:gdLst/>
              <a:ahLst/>
              <a:cxnLst/>
              <a:rect l="l" t="t" r="r" b="b"/>
              <a:pathLst>
                <a:path w="2553" h="2047" extrusionOk="0">
                  <a:moveTo>
                    <a:pt x="256" y="1"/>
                  </a:moveTo>
                  <a:cubicBezTo>
                    <a:pt x="248" y="1"/>
                    <a:pt x="242" y="2"/>
                    <a:pt x="236" y="5"/>
                  </a:cubicBezTo>
                  <a:cubicBezTo>
                    <a:pt x="1" y="123"/>
                    <a:pt x="2552" y="2047"/>
                    <a:pt x="2552" y="2047"/>
                  </a:cubicBezTo>
                  <a:cubicBezTo>
                    <a:pt x="2552" y="2047"/>
                    <a:pt x="544" y="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781008" y="1339204"/>
              <a:ext cx="84722" cy="29115"/>
            </a:xfrm>
            <a:custGeom>
              <a:avLst/>
              <a:gdLst/>
              <a:ahLst/>
              <a:cxnLst/>
              <a:rect l="l" t="t" r="r" b="b"/>
              <a:pathLst>
                <a:path w="1100" h="378" extrusionOk="0">
                  <a:moveTo>
                    <a:pt x="860" y="1"/>
                  </a:moveTo>
                  <a:cubicBezTo>
                    <a:pt x="550" y="1"/>
                    <a:pt x="250" y="120"/>
                    <a:pt x="0" y="338"/>
                  </a:cubicBezTo>
                  <a:cubicBezTo>
                    <a:pt x="90" y="365"/>
                    <a:pt x="182" y="378"/>
                    <a:pt x="274" y="378"/>
                  </a:cubicBezTo>
                  <a:cubicBezTo>
                    <a:pt x="583" y="378"/>
                    <a:pt x="888" y="236"/>
                    <a:pt x="1100" y="24"/>
                  </a:cubicBezTo>
                  <a:cubicBezTo>
                    <a:pt x="1019" y="8"/>
                    <a:pt x="939" y="1"/>
                    <a:pt x="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917029" y="1289678"/>
              <a:ext cx="30346" cy="27266"/>
            </a:xfrm>
            <a:custGeom>
              <a:avLst/>
              <a:gdLst/>
              <a:ahLst/>
              <a:cxnLst/>
              <a:rect l="l" t="t" r="r" b="b"/>
              <a:pathLst>
                <a:path w="394" h="354" extrusionOk="0">
                  <a:moveTo>
                    <a:pt x="393" y="0"/>
                  </a:moveTo>
                  <a:lnTo>
                    <a:pt x="393" y="0"/>
                  </a:lnTo>
                  <a:cubicBezTo>
                    <a:pt x="197" y="39"/>
                    <a:pt x="40" y="157"/>
                    <a:pt x="1" y="353"/>
                  </a:cubicBezTo>
                  <a:cubicBezTo>
                    <a:pt x="276" y="353"/>
                    <a:pt x="393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953307" y="1985032"/>
              <a:ext cx="90807" cy="47677"/>
            </a:xfrm>
            <a:custGeom>
              <a:avLst/>
              <a:gdLst/>
              <a:ahLst/>
              <a:cxnLst/>
              <a:rect l="l" t="t" r="r" b="b"/>
              <a:pathLst>
                <a:path w="1179" h="619" extrusionOk="0">
                  <a:moveTo>
                    <a:pt x="1" y="1"/>
                  </a:moveTo>
                  <a:cubicBezTo>
                    <a:pt x="347" y="479"/>
                    <a:pt x="611" y="618"/>
                    <a:pt x="800" y="618"/>
                  </a:cubicBezTo>
                  <a:cubicBezTo>
                    <a:pt x="1060" y="618"/>
                    <a:pt x="1179" y="354"/>
                    <a:pt x="1179" y="354"/>
                  </a:cubicBezTo>
                  <a:lnTo>
                    <a:pt x="1179" y="354"/>
                  </a:lnTo>
                  <a:cubicBezTo>
                    <a:pt x="1092" y="370"/>
                    <a:pt x="1006" y="378"/>
                    <a:pt x="921" y="378"/>
                  </a:cubicBezTo>
                  <a:cubicBezTo>
                    <a:pt x="579" y="378"/>
                    <a:pt x="252" y="25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584446" y="1957843"/>
              <a:ext cx="296373" cy="179771"/>
            </a:xfrm>
            <a:custGeom>
              <a:avLst/>
              <a:gdLst/>
              <a:ahLst/>
              <a:cxnLst/>
              <a:rect l="l" t="t" r="r" b="b"/>
              <a:pathLst>
                <a:path w="3848" h="2334" extrusionOk="0">
                  <a:moveTo>
                    <a:pt x="1" y="1"/>
                  </a:moveTo>
                  <a:cubicBezTo>
                    <a:pt x="1" y="1373"/>
                    <a:pt x="981" y="2333"/>
                    <a:pt x="1980" y="2333"/>
                  </a:cubicBezTo>
                  <a:cubicBezTo>
                    <a:pt x="2725" y="2333"/>
                    <a:pt x="3479" y="1801"/>
                    <a:pt x="3848" y="511"/>
                  </a:cubicBezTo>
                  <a:lnTo>
                    <a:pt x="3848" y="511"/>
                  </a:lnTo>
                  <a:cubicBezTo>
                    <a:pt x="3336" y="1500"/>
                    <a:pt x="2632" y="1934"/>
                    <a:pt x="1960" y="1934"/>
                  </a:cubicBezTo>
                  <a:cubicBezTo>
                    <a:pt x="1086" y="1934"/>
                    <a:pt x="267" y="119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729634" y="1703902"/>
              <a:ext cx="187467" cy="166369"/>
            </a:xfrm>
            <a:custGeom>
              <a:avLst/>
              <a:gdLst/>
              <a:ahLst/>
              <a:cxnLst/>
              <a:rect l="l" t="t" r="r" b="b"/>
              <a:pathLst>
                <a:path w="2434" h="2160" extrusionOk="0">
                  <a:moveTo>
                    <a:pt x="2434" y="0"/>
                  </a:moveTo>
                  <a:lnTo>
                    <a:pt x="0" y="1374"/>
                  </a:lnTo>
                  <a:lnTo>
                    <a:pt x="2238" y="2159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2"/>
          <p:cNvSpPr/>
          <p:nvPr/>
        </p:nvSpPr>
        <p:spPr>
          <a:xfrm>
            <a:off x="4740150" y="1685700"/>
            <a:ext cx="3939275" cy="1895684"/>
          </a:xfrm>
          <a:custGeom>
            <a:avLst/>
            <a:gdLst/>
            <a:ahLst/>
            <a:cxnLst/>
            <a:rect l="l" t="t" r="r" b="b"/>
            <a:pathLst>
              <a:path w="157571" h="44893" extrusionOk="0">
                <a:moveTo>
                  <a:pt x="5870" y="1096"/>
                </a:moveTo>
                <a:lnTo>
                  <a:pt x="0" y="43418"/>
                </a:lnTo>
                <a:lnTo>
                  <a:pt x="157571" y="44893"/>
                </a:lnTo>
                <a:lnTo>
                  <a:pt x="153439" y="0"/>
                </a:lnTo>
                <a:close/>
              </a:path>
            </a:pathLst>
          </a:custGeom>
          <a:solidFill>
            <a:schemeClr val="bg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7" name="Google Shape;687;p42"/>
          <p:cNvSpPr/>
          <p:nvPr/>
        </p:nvSpPr>
        <p:spPr>
          <a:xfrm>
            <a:off x="4867177" y="630475"/>
            <a:ext cx="3893147" cy="1180900"/>
          </a:xfrm>
          <a:custGeom>
            <a:avLst/>
            <a:gdLst/>
            <a:ahLst/>
            <a:cxnLst/>
            <a:rect l="l" t="t" r="r" b="b"/>
            <a:pathLst>
              <a:path w="235486" h="47236" extrusionOk="0">
                <a:moveTo>
                  <a:pt x="0" y="525"/>
                </a:moveTo>
                <a:lnTo>
                  <a:pt x="4407" y="47236"/>
                </a:lnTo>
                <a:lnTo>
                  <a:pt x="230872" y="46065"/>
                </a:lnTo>
                <a:lnTo>
                  <a:pt x="235486" y="0"/>
                </a:ln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8" name="Google Shape;688;p42"/>
          <p:cNvSpPr txBox="1">
            <a:spLocks noGrp="1"/>
          </p:cNvSpPr>
          <p:nvPr>
            <p:ph type="ctrTitle"/>
          </p:nvPr>
        </p:nvSpPr>
        <p:spPr>
          <a:xfrm rot="1506">
            <a:off x="5186246" y="631188"/>
            <a:ext cx="3255006" cy="1147325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dirty="0">
                <a:solidFill>
                  <a:schemeClr val="lt1"/>
                </a:solidFill>
              </a:rPr>
              <a:t>D</a:t>
            </a:r>
            <a:r>
              <a:rPr lang="en" sz="6600" dirty="0">
                <a:solidFill>
                  <a:schemeClr val="lt1"/>
                </a:solidFill>
              </a:rPr>
              <a:t>c comics </a:t>
            </a:r>
            <a:endParaRPr sz="5600" dirty="0">
              <a:solidFill>
                <a:schemeClr val="dk2"/>
              </a:solidFill>
            </a:endParaRPr>
          </a:p>
        </p:txBody>
      </p:sp>
      <p:pic>
        <p:nvPicPr>
          <p:cNvPr id="690" name="Google Shape;6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23762" y="1849538"/>
            <a:ext cx="23907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7512" y="3954838"/>
            <a:ext cx="12668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257962" y="3898138"/>
            <a:ext cx="847725" cy="160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3" name="Google Shape;693;p42"/>
          <p:cNvGrpSpPr/>
          <p:nvPr/>
        </p:nvGrpSpPr>
        <p:grpSpPr>
          <a:xfrm flipH="1">
            <a:off x="1320919" y="1391654"/>
            <a:ext cx="1758192" cy="3592067"/>
            <a:chOff x="6902657" y="894938"/>
            <a:chExt cx="1749793" cy="3574908"/>
          </a:xfrm>
        </p:grpSpPr>
        <p:sp>
          <p:nvSpPr>
            <p:cNvPr id="694" name="Google Shape;694;p42"/>
            <p:cNvSpPr/>
            <p:nvPr/>
          </p:nvSpPr>
          <p:spPr>
            <a:xfrm flipH="1">
              <a:off x="6999013" y="1434978"/>
              <a:ext cx="1653437" cy="2543057"/>
            </a:xfrm>
            <a:custGeom>
              <a:avLst/>
              <a:gdLst/>
              <a:ahLst/>
              <a:cxnLst/>
              <a:rect l="l" t="t" r="r" b="b"/>
              <a:pathLst>
                <a:path w="21985" h="33815" extrusionOk="0">
                  <a:moveTo>
                    <a:pt x="16150" y="1"/>
                  </a:moveTo>
                  <a:cubicBezTo>
                    <a:pt x="15011" y="1"/>
                    <a:pt x="8794" y="3548"/>
                    <a:pt x="8794" y="3548"/>
                  </a:cubicBezTo>
                  <a:cubicBezTo>
                    <a:pt x="8794" y="3548"/>
                    <a:pt x="825" y="16346"/>
                    <a:pt x="1" y="33815"/>
                  </a:cubicBezTo>
                  <a:cubicBezTo>
                    <a:pt x="747" y="32833"/>
                    <a:pt x="2710" y="29143"/>
                    <a:pt x="6086" y="27848"/>
                  </a:cubicBezTo>
                  <a:cubicBezTo>
                    <a:pt x="7067" y="27471"/>
                    <a:pt x="7875" y="27383"/>
                    <a:pt x="8606" y="27383"/>
                  </a:cubicBezTo>
                  <a:cubicBezTo>
                    <a:pt x="9248" y="27383"/>
                    <a:pt x="9830" y="27451"/>
                    <a:pt x="10416" y="27451"/>
                  </a:cubicBezTo>
                  <a:cubicBezTo>
                    <a:pt x="11457" y="27451"/>
                    <a:pt x="12511" y="27236"/>
                    <a:pt x="13937" y="26042"/>
                  </a:cubicBezTo>
                  <a:cubicBezTo>
                    <a:pt x="14947" y="25197"/>
                    <a:pt x="16246" y="24924"/>
                    <a:pt x="17503" y="24924"/>
                  </a:cubicBezTo>
                  <a:cubicBezTo>
                    <a:pt x="19813" y="24924"/>
                    <a:pt x="21984" y="25846"/>
                    <a:pt x="21984" y="25846"/>
                  </a:cubicBezTo>
                  <a:cubicBezTo>
                    <a:pt x="21984" y="25846"/>
                    <a:pt x="16567" y="12538"/>
                    <a:pt x="16253" y="15"/>
                  </a:cubicBezTo>
                  <a:cubicBezTo>
                    <a:pt x="16226" y="5"/>
                    <a:pt x="16191" y="1"/>
                    <a:pt x="1615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 flipH="1">
              <a:off x="7438940" y="1376995"/>
              <a:ext cx="295340" cy="242611"/>
            </a:xfrm>
            <a:custGeom>
              <a:avLst/>
              <a:gdLst/>
              <a:ahLst/>
              <a:cxnLst/>
              <a:rect l="l" t="t" r="r" b="b"/>
              <a:pathLst>
                <a:path w="3927" h="3226" extrusionOk="0">
                  <a:moveTo>
                    <a:pt x="393" y="1"/>
                  </a:moveTo>
                  <a:cubicBezTo>
                    <a:pt x="354" y="550"/>
                    <a:pt x="236" y="1061"/>
                    <a:pt x="1" y="1571"/>
                  </a:cubicBezTo>
                  <a:cubicBezTo>
                    <a:pt x="79" y="1846"/>
                    <a:pt x="864" y="2317"/>
                    <a:pt x="864" y="2317"/>
                  </a:cubicBezTo>
                  <a:cubicBezTo>
                    <a:pt x="1335" y="2709"/>
                    <a:pt x="1846" y="2984"/>
                    <a:pt x="2395" y="3220"/>
                  </a:cubicBezTo>
                  <a:cubicBezTo>
                    <a:pt x="2417" y="3223"/>
                    <a:pt x="2439" y="3225"/>
                    <a:pt x="2463" y="3225"/>
                  </a:cubicBezTo>
                  <a:cubicBezTo>
                    <a:pt x="2960" y="3225"/>
                    <a:pt x="3926" y="2474"/>
                    <a:pt x="3926" y="2474"/>
                  </a:cubicBezTo>
                  <a:lnTo>
                    <a:pt x="3220" y="35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 flipH="1">
              <a:off x="6904605" y="1229746"/>
              <a:ext cx="471701" cy="354592"/>
            </a:xfrm>
            <a:custGeom>
              <a:avLst/>
              <a:gdLst/>
              <a:ahLst/>
              <a:cxnLst/>
              <a:rect l="l" t="t" r="r" b="b"/>
              <a:pathLst>
                <a:path w="6272" h="4715" extrusionOk="0">
                  <a:moveTo>
                    <a:pt x="4456" y="0"/>
                  </a:moveTo>
                  <a:cubicBezTo>
                    <a:pt x="4160" y="0"/>
                    <a:pt x="3870" y="25"/>
                    <a:pt x="3798" y="114"/>
                  </a:cubicBezTo>
                  <a:cubicBezTo>
                    <a:pt x="3720" y="389"/>
                    <a:pt x="3681" y="663"/>
                    <a:pt x="3720" y="977"/>
                  </a:cubicBezTo>
                  <a:cubicBezTo>
                    <a:pt x="3013" y="977"/>
                    <a:pt x="2778" y="1527"/>
                    <a:pt x="1404" y="1841"/>
                  </a:cubicBezTo>
                  <a:cubicBezTo>
                    <a:pt x="1349" y="1841"/>
                    <a:pt x="1273" y="1839"/>
                    <a:pt x="1186" y="1839"/>
                  </a:cubicBezTo>
                  <a:cubicBezTo>
                    <a:pt x="835" y="1839"/>
                    <a:pt x="289" y="1865"/>
                    <a:pt x="69" y="2116"/>
                  </a:cubicBezTo>
                  <a:cubicBezTo>
                    <a:pt x="0" y="2322"/>
                    <a:pt x="920" y="4714"/>
                    <a:pt x="1678" y="4714"/>
                  </a:cubicBezTo>
                  <a:cubicBezTo>
                    <a:pt x="1787" y="4714"/>
                    <a:pt x="1893" y="4664"/>
                    <a:pt x="1993" y="4550"/>
                  </a:cubicBezTo>
                  <a:cubicBezTo>
                    <a:pt x="2778" y="3647"/>
                    <a:pt x="4309" y="4000"/>
                    <a:pt x="5918" y="2391"/>
                  </a:cubicBezTo>
                  <a:cubicBezTo>
                    <a:pt x="6154" y="1762"/>
                    <a:pt x="6272" y="1134"/>
                    <a:pt x="6272" y="467"/>
                  </a:cubicBezTo>
                  <a:cubicBezTo>
                    <a:pt x="6247" y="81"/>
                    <a:pt x="5837" y="6"/>
                    <a:pt x="5524" y="6"/>
                  </a:cubicBezTo>
                  <a:cubicBezTo>
                    <a:pt x="5329" y="6"/>
                    <a:pt x="5172" y="35"/>
                    <a:pt x="5172" y="35"/>
                  </a:cubicBezTo>
                  <a:cubicBezTo>
                    <a:pt x="5172" y="35"/>
                    <a:pt x="4810" y="0"/>
                    <a:pt x="44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 flipH="1">
              <a:off x="6981404" y="1303220"/>
              <a:ext cx="106343" cy="65052"/>
            </a:xfrm>
            <a:custGeom>
              <a:avLst/>
              <a:gdLst/>
              <a:ahLst/>
              <a:cxnLst/>
              <a:rect l="l" t="t" r="r" b="b"/>
              <a:pathLst>
                <a:path w="1414" h="865" extrusionOk="0">
                  <a:moveTo>
                    <a:pt x="1" y="0"/>
                  </a:moveTo>
                  <a:lnTo>
                    <a:pt x="1" y="0"/>
                  </a:lnTo>
                  <a:cubicBezTo>
                    <a:pt x="472" y="236"/>
                    <a:pt x="943" y="511"/>
                    <a:pt x="1414" y="864"/>
                  </a:cubicBezTo>
                  <a:cubicBezTo>
                    <a:pt x="1178" y="27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 flipH="1">
              <a:off x="7013798" y="3280182"/>
              <a:ext cx="572856" cy="678876"/>
            </a:xfrm>
            <a:custGeom>
              <a:avLst/>
              <a:gdLst/>
              <a:ahLst/>
              <a:cxnLst/>
              <a:rect l="l" t="t" r="r" b="b"/>
              <a:pathLst>
                <a:path w="7617" h="9027" extrusionOk="0">
                  <a:moveTo>
                    <a:pt x="723" y="0"/>
                  </a:moveTo>
                  <a:cubicBezTo>
                    <a:pt x="442" y="0"/>
                    <a:pt x="175" y="138"/>
                    <a:pt x="79" y="603"/>
                  </a:cubicBezTo>
                  <a:cubicBezTo>
                    <a:pt x="0" y="2566"/>
                    <a:pt x="1021" y="3037"/>
                    <a:pt x="707" y="6138"/>
                  </a:cubicBezTo>
                  <a:cubicBezTo>
                    <a:pt x="354" y="7080"/>
                    <a:pt x="275" y="7630"/>
                    <a:pt x="354" y="7865"/>
                  </a:cubicBezTo>
                  <a:cubicBezTo>
                    <a:pt x="533" y="8380"/>
                    <a:pt x="1286" y="8474"/>
                    <a:pt x="1987" y="8474"/>
                  </a:cubicBezTo>
                  <a:cubicBezTo>
                    <a:pt x="2389" y="8474"/>
                    <a:pt x="2775" y="8443"/>
                    <a:pt x="3025" y="8443"/>
                  </a:cubicBezTo>
                  <a:cubicBezTo>
                    <a:pt x="3105" y="8443"/>
                    <a:pt x="3171" y="8446"/>
                    <a:pt x="3219" y="8454"/>
                  </a:cubicBezTo>
                  <a:cubicBezTo>
                    <a:pt x="3651" y="8533"/>
                    <a:pt x="4004" y="8690"/>
                    <a:pt x="5025" y="8925"/>
                  </a:cubicBezTo>
                  <a:cubicBezTo>
                    <a:pt x="5394" y="8996"/>
                    <a:pt x="5737" y="9026"/>
                    <a:pt x="6037" y="9026"/>
                  </a:cubicBezTo>
                  <a:cubicBezTo>
                    <a:pt x="6565" y="9026"/>
                    <a:pt x="6955" y="8933"/>
                    <a:pt x="7106" y="8807"/>
                  </a:cubicBezTo>
                  <a:cubicBezTo>
                    <a:pt x="7616" y="8376"/>
                    <a:pt x="6556" y="7434"/>
                    <a:pt x="6124" y="7237"/>
                  </a:cubicBezTo>
                  <a:cubicBezTo>
                    <a:pt x="5732" y="7002"/>
                    <a:pt x="3690" y="6727"/>
                    <a:pt x="3337" y="5903"/>
                  </a:cubicBezTo>
                  <a:cubicBezTo>
                    <a:pt x="2984" y="4686"/>
                    <a:pt x="3337" y="838"/>
                    <a:pt x="3337" y="838"/>
                  </a:cubicBezTo>
                  <a:lnTo>
                    <a:pt x="1571" y="289"/>
                  </a:lnTo>
                  <a:cubicBezTo>
                    <a:pt x="1571" y="289"/>
                    <a:pt x="1131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 flipH="1">
              <a:off x="7190986" y="2483170"/>
              <a:ext cx="404015" cy="888246"/>
            </a:xfrm>
            <a:custGeom>
              <a:avLst/>
              <a:gdLst/>
              <a:ahLst/>
              <a:cxnLst/>
              <a:rect l="l" t="t" r="r" b="b"/>
              <a:pathLst>
                <a:path w="5372" h="11811" extrusionOk="0">
                  <a:moveTo>
                    <a:pt x="5312" y="1"/>
                  </a:moveTo>
                  <a:cubicBezTo>
                    <a:pt x="4606" y="1"/>
                    <a:pt x="0" y="3091"/>
                    <a:pt x="190" y="3546"/>
                  </a:cubicBezTo>
                  <a:cubicBezTo>
                    <a:pt x="386" y="4056"/>
                    <a:pt x="622" y="8060"/>
                    <a:pt x="582" y="9042"/>
                  </a:cubicBezTo>
                  <a:cubicBezTo>
                    <a:pt x="504" y="10023"/>
                    <a:pt x="151" y="10220"/>
                    <a:pt x="190" y="11201"/>
                  </a:cubicBezTo>
                  <a:cubicBezTo>
                    <a:pt x="490" y="11667"/>
                    <a:pt x="1032" y="11810"/>
                    <a:pt x="1587" y="11810"/>
                  </a:cubicBezTo>
                  <a:cubicBezTo>
                    <a:pt x="2481" y="11810"/>
                    <a:pt x="3409" y="11436"/>
                    <a:pt x="3409" y="11436"/>
                  </a:cubicBezTo>
                  <a:cubicBezTo>
                    <a:pt x="3487" y="10573"/>
                    <a:pt x="3527" y="9748"/>
                    <a:pt x="3448" y="8924"/>
                  </a:cubicBezTo>
                  <a:cubicBezTo>
                    <a:pt x="3644" y="8571"/>
                    <a:pt x="5332" y="5980"/>
                    <a:pt x="5372" y="13"/>
                  </a:cubicBezTo>
                  <a:cubicBezTo>
                    <a:pt x="5357" y="5"/>
                    <a:pt x="5337" y="1"/>
                    <a:pt x="531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 flipH="1">
              <a:off x="7890692" y="3593482"/>
              <a:ext cx="301206" cy="876364"/>
            </a:xfrm>
            <a:custGeom>
              <a:avLst/>
              <a:gdLst/>
              <a:ahLst/>
              <a:cxnLst/>
              <a:rect l="l" t="t" r="r" b="b"/>
              <a:pathLst>
                <a:path w="4005" h="11653" extrusionOk="0">
                  <a:moveTo>
                    <a:pt x="1645" y="0"/>
                  </a:moveTo>
                  <a:cubicBezTo>
                    <a:pt x="1359" y="0"/>
                    <a:pt x="1097" y="69"/>
                    <a:pt x="982" y="284"/>
                  </a:cubicBezTo>
                  <a:cubicBezTo>
                    <a:pt x="747" y="2404"/>
                    <a:pt x="982" y="2600"/>
                    <a:pt x="864" y="4210"/>
                  </a:cubicBezTo>
                  <a:cubicBezTo>
                    <a:pt x="747" y="5584"/>
                    <a:pt x="433" y="6918"/>
                    <a:pt x="40" y="8253"/>
                  </a:cubicBezTo>
                  <a:cubicBezTo>
                    <a:pt x="1" y="8489"/>
                    <a:pt x="158" y="8763"/>
                    <a:pt x="315" y="9274"/>
                  </a:cubicBezTo>
                  <a:cubicBezTo>
                    <a:pt x="354" y="9784"/>
                    <a:pt x="550" y="10294"/>
                    <a:pt x="825" y="10765"/>
                  </a:cubicBezTo>
                  <a:cubicBezTo>
                    <a:pt x="1274" y="11380"/>
                    <a:pt x="2022" y="11653"/>
                    <a:pt x="2615" y="11653"/>
                  </a:cubicBezTo>
                  <a:cubicBezTo>
                    <a:pt x="3007" y="11653"/>
                    <a:pt x="3330" y="11534"/>
                    <a:pt x="3455" y="11315"/>
                  </a:cubicBezTo>
                  <a:cubicBezTo>
                    <a:pt x="3769" y="10765"/>
                    <a:pt x="3220" y="9941"/>
                    <a:pt x="2867" y="8999"/>
                  </a:cubicBezTo>
                  <a:cubicBezTo>
                    <a:pt x="2631" y="8489"/>
                    <a:pt x="2474" y="7939"/>
                    <a:pt x="2317" y="7389"/>
                  </a:cubicBezTo>
                  <a:cubicBezTo>
                    <a:pt x="2199" y="6801"/>
                    <a:pt x="3063" y="3739"/>
                    <a:pt x="4005" y="1069"/>
                  </a:cubicBezTo>
                  <a:cubicBezTo>
                    <a:pt x="3730" y="559"/>
                    <a:pt x="2710" y="206"/>
                    <a:pt x="2710" y="206"/>
                  </a:cubicBezTo>
                  <a:cubicBezTo>
                    <a:pt x="2710" y="206"/>
                    <a:pt x="2141" y="0"/>
                    <a:pt x="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 flipH="1">
              <a:off x="7512778" y="2546266"/>
              <a:ext cx="605270" cy="1151614"/>
            </a:xfrm>
            <a:custGeom>
              <a:avLst/>
              <a:gdLst/>
              <a:ahLst/>
              <a:cxnLst/>
              <a:rect l="l" t="t" r="r" b="b"/>
              <a:pathLst>
                <a:path w="8048" h="15313" extrusionOk="0">
                  <a:moveTo>
                    <a:pt x="5624" y="0"/>
                  </a:moveTo>
                  <a:cubicBezTo>
                    <a:pt x="4940" y="0"/>
                    <a:pt x="3963" y="110"/>
                    <a:pt x="3690" y="705"/>
                  </a:cubicBezTo>
                  <a:cubicBezTo>
                    <a:pt x="3298" y="1726"/>
                    <a:pt x="3101" y="2785"/>
                    <a:pt x="3141" y="3885"/>
                  </a:cubicBezTo>
                  <a:cubicBezTo>
                    <a:pt x="2042" y="6907"/>
                    <a:pt x="1924" y="10126"/>
                    <a:pt x="1492" y="10990"/>
                  </a:cubicBezTo>
                  <a:cubicBezTo>
                    <a:pt x="707" y="12953"/>
                    <a:pt x="511" y="12442"/>
                    <a:pt x="0" y="14209"/>
                  </a:cubicBezTo>
                  <a:cubicBezTo>
                    <a:pt x="707" y="15079"/>
                    <a:pt x="1405" y="15313"/>
                    <a:pt x="1952" y="15313"/>
                  </a:cubicBezTo>
                  <a:cubicBezTo>
                    <a:pt x="2590" y="15313"/>
                    <a:pt x="3023" y="14994"/>
                    <a:pt x="3023" y="14994"/>
                  </a:cubicBezTo>
                  <a:lnTo>
                    <a:pt x="3023" y="14366"/>
                  </a:lnTo>
                  <a:cubicBezTo>
                    <a:pt x="3023" y="14366"/>
                    <a:pt x="4122" y="12914"/>
                    <a:pt x="4083" y="12442"/>
                  </a:cubicBezTo>
                  <a:cubicBezTo>
                    <a:pt x="5692" y="9812"/>
                    <a:pt x="7027" y="6986"/>
                    <a:pt x="8048" y="4081"/>
                  </a:cubicBezTo>
                  <a:lnTo>
                    <a:pt x="6320" y="38"/>
                  </a:lnTo>
                  <a:cubicBezTo>
                    <a:pt x="6320" y="38"/>
                    <a:pt x="6022" y="0"/>
                    <a:pt x="56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 flipH="1">
              <a:off x="7190976" y="2318774"/>
              <a:ext cx="649567" cy="537415"/>
            </a:xfrm>
            <a:custGeom>
              <a:avLst/>
              <a:gdLst/>
              <a:ahLst/>
              <a:cxnLst/>
              <a:rect l="l" t="t" r="r" b="b"/>
              <a:pathLst>
                <a:path w="8637" h="7146" extrusionOk="0">
                  <a:moveTo>
                    <a:pt x="5418" y="1"/>
                  </a:moveTo>
                  <a:cubicBezTo>
                    <a:pt x="5418" y="1"/>
                    <a:pt x="1257" y="746"/>
                    <a:pt x="1139" y="1021"/>
                  </a:cubicBezTo>
                  <a:cubicBezTo>
                    <a:pt x="864" y="2003"/>
                    <a:pt x="236" y="2905"/>
                    <a:pt x="0" y="3730"/>
                  </a:cubicBezTo>
                  <a:cubicBezTo>
                    <a:pt x="511" y="3730"/>
                    <a:pt x="1060" y="3887"/>
                    <a:pt x="1492" y="4201"/>
                  </a:cubicBezTo>
                  <a:cubicBezTo>
                    <a:pt x="2316" y="4672"/>
                    <a:pt x="4319" y="7027"/>
                    <a:pt x="4397" y="7145"/>
                  </a:cubicBezTo>
                  <a:cubicBezTo>
                    <a:pt x="7812" y="6988"/>
                    <a:pt x="8597" y="2317"/>
                    <a:pt x="8637" y="2199"/>
                  </a:cubicBezTo>
                  <a:cubicBezTo>
                    <a:pt x="8637" y="1532"/>
                    <a:pt x="8519" y="864"/>
                    <a:pt x="8323" y="197"/>
                  </a:cubicBezTo>
                  <a:lnTo>
                    <a:pt x="541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 flipH="1">
              <a:off x="7199853" y="2321707"/>
              <a:ext cx="578722" cy="189592"/>
            </a:xfrm>
            <a:custGeom>
              <a:avLst/>
              <a:gdLst/>
              <a:ahLst/>
              <a:cxnLst/>
              <a:rect l="l" t="t" r="r" b="b"/>
              <a:pathLst>
                <a:path w="7695" h="2521" extrusionOk="0">
                  <a:moveTo>
                    <a:pt x="7499" y="1"/>
                  </a:moveTo>
                  <a:lnTo>
                    <a:pt x="315" y="982"/>
                  </a:lnTo>
                  <a:lnTo>
                    <a:pt x="1" y="1885"/>
                  </a:lnTo>
                  <a:cubicBezTo>
                    <a:pt x="1" y="1885"/>
                    <a:pt x="786" y="2395"/>
                    <a:pt x="3023" y="2513"/>
                  </a:cubicBezTo>
                  <a:cubicBezTo>
                    <a:pt x="3132" y="2518"/>
                    <a:pt x="3239" y="2521"/>
                    <a:pt x="3347" y="2521"/>
                  </a:cubicBezTo>
                  <a:cubicBezTo>
                    <a:pt x="4956" y="2521"/>
                    <a:pt x="6481" y="1971"/>
                    <a:pt x="7695" y="904"/>
                  </a:cubicBezTo>
                  <a:lnTo>
                    <a:pt x="7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 flipH="1">
              <a:off x="7167355" y="1394743"/>
              <a:ext cx="809007" cy="1030384"/>
            </a:xfrm>
            <a:custGeom>
              <a:avLst/>
              <a:gdLst/>
              <a:ahLst/>
              <a:cxnLst/>
              <a:rect l="l" t="t" r="r" b="b"/>
              <a:pathLst>
                <a:path w="10757" h="13701" extrusionOk="0">
                  <a:moveTo>
                    <a:pt x="6635" y="0"/>
                  </a:moveTo>
                  <a:cubicBezTo>
                    <a:pt x="6635" y="0"/>
                    <a:pt x="7341" y="2081"/>
                    <a:pt x="6439" y="2552"/>
                  </a:cubicBezTo>
                  <a:cubicBezTo>
                    <a:pt x="6339" y="2602"/>
                    <a:pt x="6232" y="2624"/>
                    <a:pt x="6121" y="2624"/>
                  </a:cubicBezTo>
                  <a:cubicBezTo>
                    <a:pt x="5264" y="2624"/>
                    <a:pt x="4127" y="1301"/>
                    <a:pt x="3403" y="1301"/>
                  </a:cubicBezTo>
                  <a:cubicBezTo>
                    <a:pt x="3339" y="1301"/>
                    <a:pt x="3277" y="1312"/>
                    <a:pt x="3220" y="1335"/>
                  </a:cubicBezTo>
                  <a:cubicBezTo>
                    <a:pt x="2709" y="2159"/>
                    <a:pt x="315" y="4319"/>
                    <a:pt x="79" y="5496"/>
                  </a:cubicBezTo>
                  <a:cubicBezTo>
                    <a:pt x="1" y="5732"/>
                    <a:pt x="275" y="6124"/>
                    <a:pt x="275" y="7145"/>
                  </a:cubicBezTo>
                  <a:cubicBezTo>
                    <a:pt x="472" y="8833"/>
                    <a:pt x="3220" y="11149"/>
                    <a:pt x="2945" y="13308"/>
                  </a:cubicBezTo>
                  <a:cubicBezTo>
                    <a:pt x="3141" y="13465"/>
                    <a:pt x="4476" y="13661"/>
                    <a:pt x="5732" y="13701"/>
                  </a:cubicBezTo>
                  <a:cubicBezTo>
                    <a:pt x="8715" y="13583"/>
                    <a:pt x="10089" y="12327"/>
                    <a:pt x="10089" y="12327"/>
                  </a:cubicBezTo>
                  <a:cubicBezTo>
                    <a:pt x="10089" y="12327"/>
                    <a:pt x="10089" y="8401"/>
                    <a:pt x="10011" y="7223"/>
                  </a:cubicBezTo>
                  <a:cubicBezTo>
                    <a:pt x="10246" y="6988"/>
                    <a:pt x="10757" y="6792"/>
                    <a:pt x="10639" y="5025"/>
                  </a:cubicBezTo>
                  <a:cubicBezTo>
                    <a:pt x="10600" y="3533"/>
                    <a:pt x="9854" y="982"/>
                    <a:pt x="9108" y="628"/>
                  </a:cubicBezTo>
                  <a:lnTo>
                    <a:pt x="663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 flipH="1">
              <a:off x="7267700" y="1706088"/>
              <a:ext cx="273906" cy="222532"/>
            </a:xfrm>
            <a:custGeom>
              <a:avLst/>
              <a:gdLst/>
              <a:ahLst/>
              <a:cxnLst/>
              <a:rect l="l" t="t" r="r" b="b"/>
              <a:pathLst>
                <a:path w="3642" h="2959" extrusionOk="0">
                  <a:moveTo>
                    <a:pt x="2095" y="0"/>
                  </a:moveTo>
                  <a:cubicBezTo>
                    <a:pt x="1141" y="0"/>
                    <a:pt x="1" y="759"/>
                    <a:pt x="501" y="1709"/>
                  </a:cubicBezTo>
                  <a:cubicBezTo>
                    <a:pt x="598" y="2454"/>
                    <a:pt x="1229" y="2958"/>
                    <a:pt x="1931" y="2958"/>
                  </a:cubicBezTo>
                  <a:cubicBezTo>
                    <a:pt x="2081" y="2958"/>
                    <a:pt x="2233" y="2935"/>
                    <a:pt x="2385" y="2887"/>
                  </a:cubicBezTo>
                  <a:cubicBezTo>
                    <a:pt x="3209" y="2612"/>
                    <a:pt x="3641" y="1631"/>
                    <a:pt x="3209" y="846"/>
                  </a:cubicBezTo>
                  <a:cubicBezTo>
                    <a:pt x="3124" y="247"/>
                    <a:pt x="2640" y="0"/>
                    <a:pt x="209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 flipH="1">
              <a:off x="7718909" y="1661266"/>
              <a:ext cx="694391" cy="415508"/>
            </a:xfrm>
            <a:custGeom>
              <a:avLst/>
              <a:gdLst/>
              <a:ahLst/>
              <a:cxnLst/>
              <a:rect l="l" t="t" r="r" b="b"/>
              <a:pathLst>
                <a:path w="9233" h="5525" extrusionOk="0">
                  <a:moveTo>
                    <a:pt x="7003" y="0"/>
                  </a:moveTo>
                  <a:cubicBezTo>
                    <a:pt x="6230" y="0"/>
                    <a:pt x="5614" y="539"/>
                    <a:pt x="5614" y="539"/>
                  </a:cubicBezTo>
                  <a:cubicBezTo>
                    <a:pt x="5222" y="735"/>
                    <a:pt x="4868" y="1010"/>
                    <a:pt x="4554" y="1324"/>
                  </a:cubicBezTo>
                  <a:cubicBezTo>
                    <a:pt x="4201" y="1560"/>
                    <a:pt x="3965" y="1403"/>
                    <a:pt x="2631" y="2305"/>
                  </a:cubicBezTo>
                  <a:cubicBezTo>
                    <a:pt x="2552" y="2463"/>
                    <a:pt x="275" y="2266"/>
                    <a:pt x="197" y="2580"/>
                  </a:cubicBezTo>
                  <a:cubicBezTo>
                    <a:pt x="1" y="3444"/>
                    <a:pt x="79" y="5485"/>
                    <a:pt x="1453" y="5525"/>
                  </a:cubicBezTo>
                  <a:cubicBezTo>
                    <a:pt x="3297" y="5449"/>
                    <a:pt x="5322" y="3353"/>
                    <a:pt x="7734" y="3353"/>
                  </a:cubicBezTo>
                  <a:cubicBezTo>
                    <a:pt x="7838" y="3353"/>
                    <a:pt x="7943" y="3357"/>
                    <a:pt x="8048" y="3365"/>
                  </a:cubicBezTo>
                  <a:cubicBezTo>
                    <a:pt x="8054" y="3369"/>
                    <a:pt x="8061" y="3370"/>
                    <a:pt x="8068" y="3370"/>
                  </a:cubicBezTo>
                  <a:cubicBezTo>
                    <a:pt x="8334" y="3370"/>
                    <a:pt x="9233" y="1299"/>
                    <a:pt x="8048" y="382"/>
                  </a:cubicBezTo>
                  <a:cubicBezTo>
                    <a:pt x="7695" y="99"/>
                    <a:pt x="7334" y="0"/>
                    <a:pt x="70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 flipH="1">
              <a:off x="7229347" y="1365188"/>
              <a:ext cx="253976" cy="351583"/>
            </a:xfrm>
            <a:custGeom>
              <a:avLst/>
              <a:gdLst/>
              <a:ahLst/>
              <a:cxnLst/>
              <a:rect l="l" t="t" r="r" b="b"/>
              <a:pathLst>
                <a:path w="3377" h="4675" extrusionOk="0">
                  <a:moveTo>
                    <a:pt x="1139" y="1"/>
                  </a:moveTo>
                  <a:lnTo>
                    <a:pt x="0" y="1335"/>
                  </a:lnTo>
                  <a:cubicBezTo>
                    <a:pt x="2201" y="2416"/>
                    <a:pt x="2541" y="4674"/>
                    <a:pt x="2776" y="4674"/>
                  </a:cubicBezTo>
                  <a:cubicBezTo>
                    <a:pt x="2780" y="4674"/>
                    <a:pt x="2784" y="4674"/>
                    <a:pt x="2788" y="4672"/>
                  </a:cubicBezTo>
                  <a:cubicBezTo>
                    <a:pt x="3376" y="4397"/>
                    <a:pt x="2945" y="590"/>
                    <a:pt x="113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 flipH="1">
              <a:off x="7344486" y="1306153"/>
              <a:ext cx="230361" cy="256900"/>
            </a:xfrm>
            <a:custGeom>
              <a:avLst/>
              <a:gdLst/>
              <a:ahLst/>
              <a:cxnLst/>
              <a:rect l="l" t="t" r="r" b="b"/>
              <a:pathLst>
                <a:path w="3063" h="3416" extrusionOk="0">
                  <a:moveTo>
                    <a:pt x="1924" y="1"/>
                  </a:moveTo>
                  <a:lnTo>
                    <a:pt x="79" y="825"/>
                  </a:lnTo>
                  <a:lnTo>
                    <a:pt x="0" y="2395"/>
                  </a:lnTo>
                  <a:cubicBezTo>
                    <a:pt x="236" y="2670"/>
                    <a:pt x="471" y="2906"/>
                    <a:pt x="746" y="3102"/>
                  </a:cubicBezTo>
                  <a:cubicBezTo>
                    <a:pt x="1139" y="3259"/>
                    <a:pt x="1531" y="3377"/>
                    <a:pt x="1924" y="3416"/>
                  </a:cubicBezTo>
                  <a:cubicBezTo>
                    <a:pt x="2238" y="3337"/>
                    <a:pt x="2513" y="3141"/>
                    <a:pt x="2748" y="2906"/>
                  </a:cubicBezTo>
                  <a:cubicBezTo>
                    <a:pt x="2788" y="2592"/>
                    <a:pt x="2827" y="2238"/>
                    <a:pt x="2866" y="1924"/>
                  </a:cubicBezTo>
                  <a:cubicBezTo>
                    <a:pt x="2905" y="1296"/>
                    <a:pt x="3062" y="786"/>
                    <a:pt x="3062" y="589"/>
                  </a:cubicBezTo>
                  <a:cubicBezTo>
                    <a:pt x="3062" y="393"/>
                    <a:pt x="2945" y="236"/>
                    <a:pt x="2748" y="197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 flipH="1">
              <a:off x="7341544" y="1028350"/>
              <a:ext cx="448838" cy="511093"/>
            </a:xfrm>
            <a:custGeom>
              <a:avLst/>
              <a:gdLst/>
              <a:ahLst/>
              <a:cxnLst/>
              <a:rect l="l" t="t" r="r" b="b"/>
              <a:pathLst>
                <a:path w="5968" h="6796" extrusionOk="0">
                  <a:moveTo>
                    <a:pt x="2894" y="0"/>
                  </a:moveTo>
                  <a:cubicBezTo>
                    <a:pt x="2560" y="0"/>
                    <a:pt x="2197" y="59"/>
                    <a:pt x="1806" y="201"/>
                  </a:cubicBezTo>
                  <a:cubicBezTo>
                    <a:pt x="1" y="907"/>
                    <a:pt x="629" y="3302"/>
                    <a:pt x="747" y="3852"/>
                  </a:cubicBezTo>
                  <a:cubicBezTo>
                    <a:pt x="1021" y="5029"/>
                    <a:pt x="1728" y="5029"/>
                    <a:pt x="1728" y="5029"/>
                  </a:cubicBezTo>
                  <a:cubicBezTo>
                    <a:pt x="1806" y="5383"/>
                    <a:pt x="2003" y="5736"/>
                    <a:pt x="2278" y="6011"/>
                  </a:cubicBezTo>
                  <a:cubicBezTo>
                    <a:pt x="2709" y="6286"/>
                    <a:pt x="3141" y="6560"/>
                    <a:pt x="3612" y="6796"/>
                  </a:cubicBezTo>
                  <a:cubicBezTo>
                    <a:pt x="3612" y="6796"/>
                    <a:pt x="3102" y="5697"/>
                    <a:pt x="3298" y="5265"/>
                  </a:cubicBezTo>
                  <a:lnTo>
                    <a:pt x="3298" y="5265"/>
                  </a:lnTo>
                  <a:cubicBezTo>
                    <a:pt x="3466" y="5313"/>
                    <a:pt x="3638" y="5335"/>
                    <a:pt x="3810" y="5335"/>
                  </a:cubicBezTo>
                  <a:cubicBezTo>
                    <a:pt x="4201" y="5335"/>
                    <a:pt x="4593" y="5220"/>
                    <a:pt x="4947" y="5029"/>
                  </a:cubicBezTo>
                  <a:cubicBezTo>
                    <a:pt x="4947" y="5029"/>
                    <a:pt x="4947" y="4401"/>
                    <a:pt x="5379" y="4362"/>
                  </a:cubicBezTo>
                  <a:lnTo>
                    <a:pt x="5575" y="4794"/>
                  </a:lnTo>
                  <a:cubicBezTo>
                    <a:pt x="5771" y="4715"/>
                    <a:pt x="5889" y="4558"/>
                    <a:pt x="5928" y="4362"/>
                  </a:cubicBezTo>
                  <a:cubicBezTo>
                    <a:pt x="5968" y="4126"/>
                    <a:pt x="5928" y="3930"/>
                    <a:pt x="5889" y="3695"/>
                  </a:cubicBezTo>
                  <a:cubicBezTo>
                    <a:pt x="5811" y="3577"/>
                    <a:pt x="5732" y="3420"/>
                    <a:pt x="5732" y="3420"/>
                  </a:cubicBezTo>
                  <a:cubicBezTo>
                    <a:pt x="5811" y="3381"/>
                    <a:pt x="5850" y="3302"/>
                    <a:pt x="5889" y="3184"/>
                  </a:cubicBezTo>
                  <a:cubicBezTo>
                    <a:pt x="5968" y="2517"/>
                    <a:pt x="5771" y="1850"/>
                    <a:pt x="5379" y="1300"/>
                  </a:cubicBezTo>
                  <a:cubicBezTo>
                    <a:pt x="5314" y="1204"/>
                    <a:pt x="4407" y="0"/>
                    <a:pt x="28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 flipH="1">
              <a:off x="7433082" y="1332700"/>
              <a:ext cx="91603" cy="26698"/>
            </a:xfrm>
            <a:custGeom>
              <a:avLst/>
              <a:gdLst/>
              <a:ahLst/>
              <a:cxnLst/>
              <a:rect l="l" t="t" r="r" b="b"/>
              <a:pathLst>
                <a:path w="1218" h="355" extrusionOk="0">
                  <a:moveTo>
                    <a:pt x="1218" y="1"/>
                  </a:moveTo>
                  <a:lnTo>
                    <a:pt x="1" y="119"/>
                  </a:lnTo>
                  <a:lnTo>
                    <a:pt x="550" y="354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 flipH="1">
              <a:off x="7362242" y="1288480"/>
              <a:ext cx="29557" cy="26623"/>
            </a:xfrm>
            <a:custGeom>
              <a:avLst/>
              <a:gdLst/>
              <a:ahLst/>
              <a:cxnLst/>
              <a:rect l="l" t="t" r="r" b="b"/>
              <a:pathLst>
                <a:path w="393" h="354" extrusionOk="0">
                  <a:moveTo>
                    <a:pt x="393" y="0"/>
                  </a:moveTo>
                  <a:lnTo>
                    <a:pt x="0" y="353"/>
                  </a:lnTo>
                  <a:lnTo>
                    <a:pt x="314" y="353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 flipH="1">
              <a:off x="7560012" y="1542218"/>
              <a:ext cx="468844" cy="327292"/>
            </a:xfrm>
            <a:custGeom>
              <a:avLst/>
              <a:gdLst/>
              <a:ahLst/>
              <a:cxnLst/>
              <a:rect l="l" t="t" r="r" b="b"/>
              <a:pathLst>
                <a:path w="6234" h="4352" extrusionOk="0">
                  <a:moveTo>
                    <a:pt x="3261" y="0"/>
                  </a:moveTo>
                  <a:cubicBezTo>
                    <a:pt x="2682" y="0"/>
                    <a:pt x="1" y="2122"/>
                    <a:pt x="502" y="2122"/>
                  </a:cubicBezTo>
                  <a:cubicBezTo>
                    <a:pt x="896" y="1882"/>
                    <a:pt x="1290" y="1782"/>
                    <a:pt x="1677" y="1782"/>
                  </a:cubicBezTo>
                  <a:cubicBezTo>
                    <a:pt x="3636" y="1782"/>
                    <a:pt x="5396" y="4352"/>
                    <a:pt x="5817" y="4352"/>
                  </a:cubicBezTo>
                  <a:cubicBezTo>
                    <a:pt x="5844" y="4352"/>
                    <a:pt x="5865" y="4342"/>
                    <a:pt x="5880" y="4320"/>
                  </a:cubicBezTo>
                  <a:cubicBezTo>
                    <a:pt x="6234" y="3888"/>
                    <a:pt x="4899" y="120"/>
                    <a:pt x="3289" y="2"/>
                  </a:cubicBezTo>
                  <a:cubicBezTo>
                    <a:pt x="3280" y="1"/>
                    <a:pt x="3271" y="0"/>
                    <a:pt x="32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 flipH="1">
              <a:off x="7970328" y="1331196"/>
              <a:ext cx="431165" cy="613522"/>
            </a:xfrm>
            <a:custGeom>
              <a:avLst/>
              <a:gdLst/>
              <a:ahLst/>
              <a:cxnLst/>
              <a:rect l="l" t="t" r="r" b="b"/>
              <a:pathLst>
                <a:path w="5733" h="8158" extrusionOk="0">
                  <a:moveTo>
                    <a:pt x="4189" y="1"/>
                  </a:moveTo>
                  <a:cubicBezTo>
                    <a:pt x="4127" y="1"/>
                    <a:pt x="4065" y="7"/>
                    <a:pt x="4005" y="21"/>
                  </a:cubicBezTo>
                  <a:cubicBezTo>
                    <a:pt x="3337" y="139"/>
                    <a:pt x="2631" y="1866"/>
                    <a:pt x="2356" y="2102"/>
                  </a:cubicBezTo>
                  <a:cubicBezTo>
                    <a:pt x="2238" y="2219"/>
                    <a:pt x="2317" y="2769"/>
                    <a:pt x="1728" y="3986"/>
                  </a:cubicBezTo>
                  <a:cubicBezTo>
                    <a:pt x="1296" y="4889"/>
                    <a:pt x="158" y="6380"/>
                    <a:pt x="1" y="6930"/>
                  </a:cubicBezTo>
                  <a:cubicBezTo>
                    <a:pt x="281" y="7948"/>
                    <a:pt x="1072" y="8158"/>
                    <a:pt x="1669" y="8158"/>
                  </a:cubicBezTo>
                  <a:cubicBezTo>
                    <a:pt x="1993" y="8158"/>
                    <a:pt x="2259" y="8096"/>
                    <a:pt x="2356" y="8068"/>
                  </a:cubicBezTo>
                  <a:cubicBezTo>
                    <a:pt x="3023" y="7676"/>
                    <a:pt x="3023" y="5360"/>
                    <a:pt x="3691" y="3358"/>
                  </a:cubicBezTo>
                  <a:cubicBezTo>
                    <a:pt x="3708" y="3362"/>
                    <a:pt x="3726" y="3364"/>
                    <a:pt x="3745" y="3364"/>
                  </a:cubicBezTo>
                  <a:cubicBezTo>
                    <a:pt x="4064" y="3364"/>
                    <a:pt x="4554" y="2769"/>
                    <a:pt x="4554" y="2769"/>
                  </a:cubicBezTo>
                  <a:cubicBezTo>
                    <a:pt x="4868" y="2690"/>
                    <a:pt x="5182" y="2455"/>
                    <a:pt x="5379" y="2219"/>
                  </a:cubicBezTo>
                  <a:cubicBezTo>
                    <a:pt x="5732" y="1552"/>
                    <a:pt x="5065" y="688"/>
                    <a:pt x="4947" y="413"/>
                  </a:cubicBezTo>
                  <a:cubicBezTo>
                    <a:pt x="4784" y="153"/>
                    <a:pt x="4487" y="1"/>
                    <a:pt x="4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 flipH="1">
              <a:off x="8224234" y="1937942"/>
              <a:ext cx="56180" cy="94533"/>
            </a:xfrm>
            <a:custGeom>
              <a:avLst/>
              <a:gdLst/>
              <a:ahLst/>
              <a:cxnLst/>
              <a:rect l="l" t="t" r="r" b="b"/>
              <a:pathLst>
                <a:path w="747" h="1257" extrusionOk="0">
                  <a:moveTo>
                    <a:pt x="746" y="0"/>
                  </a:moveTo>
                  <a:cubicBezTo>
                    <a:pt x="510" y="432"/>
                    <a:pt x="275" y="864"/>
                    <a:pt x="0" y="1257"/>
                  </a:cubicBezTo>
                  <a:cubicBezTo>
                    <a:pt x="510" y="1060"/>
                    <a:pt x="746" y="1"/>
                    <a:pt x="7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 flipH="1">
              <a:off x="6902657" y="894938"/>
              <a:ext cx="300228" cy="387682"/>
            </a:xfrm>
            <a:custGeom>
              <a:avLst/>
              <a:gdLst/>
              <a:ahLst/>
              <a:cxnLst/>
              <a:rect l="l" t="t" r="r" b="b"/>
              <a:pathLst>
                <a:path w="3992" h="5155" extrusionOk="0">
                  <a:moveTo>
                    <a:pt x="1152" y="0"/>
                  </a:moveTo>
                  <a:cubicBezTo>
                    <a:pt x="357" y="0"/>
                    <a:pt x="116" y="717"/>
                    <a:pt x="79" y="1229"/>
                  </a:cubicBezTo>
                  <a:cubicBezTo>
                    <a:pt x="1" y="1622"/>
                    <a:pt x="236" y="2053"/>
                    <a:pt x="668" y="2210"/>
                  </a:cubicBezTo>
                  <a:cubicBezTo>
                    <a:pt x="668" y="2210"/>
                    <a:pt x="590" y="2446"/>
                    <a:pt x="1100" y="2681"/>
                  </a:cubicBezTo>
                  <a:cubicBezTo>
                    <a:pt x="1283" y="2760"/>
                    <a:pt x="1423" y="2786"/>
                    <a:pt x="1527" y="2786"/>
                  </a:cubicBezTo>
                  <a:cubicBezTo>
                    <a:pt x="1737" y="2786"/>
                    <a:pt x="1806" y="2681"/>
                    <a:pt x="1806" y="2681"/>
                  </a:cubicBezTo>
                  <a:lnTo>
                    <a:pt x="1806" y="2681"/>
                  </a:lnTo>
                  <a:lnTo>
                    <a:pt x="1492" y="4566"/>
                  </a:lnTo>
                  <a:cubicBezTo>
                    <a:pt x="1846" y="4880"/>
                    <a:pt x="2317" y="5037"/>
                    <a:pt x="2788" y="5076"/>
                  </a:cubicBezTo>
                  <a:cubicBezTo>
                    <a:pt x="3063" y="5128"/>
                    <a:pt x="3289" y="5155"/>
                    <a:pt x="3468" y="5155"/>
                  </a:cubicBezTo>
                  <a:cubicBezTo>
                    <a:pt x="3826" y="5155"/>
                    <a:pt x="3992" y="5050"/>
                    <a:pt x="3966" y="4841"/>
                  </a:cubicBezTo>
                  <a:cubicBezTo>
                    <a:pt x="3848" y="3584"/>
                    <a:pt x="3534" y="2367"/>
                    <a:pt x="3102" y="1190"/>
                  </a:cubicBezTo>
                  <a:cubicBezTo>
                    <a:pt x="2788" y="915"/>
                    <a:pt x="2042" y="130"/>
                    <a:pt x="1335" y="12"/>
                  </a:cubicBezTo>
                  <a:cubicBezTo>
                    <a:pt x="1271" y="4"/>
                    <a:pt x="1210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 flipH="1">
              <a:off x="7223469" y="1937942"/>
              <a:ext cx="537358" cy="163270"/>
            </a:xfrm>
            <a:custGeom>
              <a:avLst/>
              <a:gdLst/>
              <a:ahLst/>
              <a:cxnLst/>
              <a:rect l="l" t="t" r="r" b="b"/>
              <a:pathLst>
                <a:path w="7145" h="2171" extrusionOk="0">
                  <a:moveTo>
                    <a:pt x="7145" y="0"/>
                  </a:moveTo>
                  <a:lnTo>
                    <a:pt x="7145" y="0"/>
                  </a:lnTo>
                  <a:cubicBezTo>
                    <a:pt x="4655" y="483"/>
                    <a:pt x="2905" y="1740"/>
                    <a:pt x="2158" y="1740"/>
                  </a:cubicBezTo>
                  <a:cubicBezTo>
                    <a:pt x="2116" y="1740"/>
                    <a:pt x="2077" y="1736"/>
                    <a:pt x="2042" y="1728"/>
                  </a:cubicBezTo>
                  <a:cubicBezTo>
                    <a:pt x="1414" y="1610"/>
                    <a:pt x="1" y="158"/>
                    <a:pt x="0" y="157"/>
                  </a:cubicBezTo>
                  <a:lnTo>
                    <a:pt x="0" y="157"/>
                  </a:lnTo>
                  <a:cubicBezTo>
                    <a:pt x="1" y="158"/>
                    <a:pt x="1492" y="2042"/>
                    <a:pt x="2238" y="2160"/>
                  </a:cubicBezTo>
                  <a:cubicBezTo>
                    <a:pt x="2272" y="2167"/>
                    <a:pt x="2309" y="2170"/>
                    <a:pt x="2349" y="2170"/>
                  </a:cubicBezTo>
                  <a:cubicBezTo>
                    <a:pt x="3165" y="2170"/>
                    <a:pt x="5048" y="675"/>
                    <a:pt x="71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 flipH="1">
              <a:off x="7760746" y="1909289"/>
              <a:ext cx="138833" cy="40535"/>
            </a:xfrm>
            <a:custGeom>
              <a:avLst/>
              <a:gdLst/>
              <a:ahLst/>
              <a:cxnLst/>
              <a:rect l="l" t="t" r="r" b="b"/>
              <a:pathLst>
                <a:path w="1846" h="539" extrusionOk="0">
                  <a:moveTo>
                    <a:pt x="770" y="1"/>
                  </a:moveTo>
                  <a:cubicBezTo>
                    <a:pt x="556" y="1"/>
                    <a:pt x="302" y="31"/>
                    <a:pt x="0" y="107"/>
                  </a:cubicBezTo>
                  <a:cubicBezTo>
                    <a:pt x="170" y="67"/>
                    <a:pt x="339" y="47"/>
                    <a:pt x="506" y="47"/>
                  </a:cubicBezTo>
                  <a:cubicBezTo>
                    <a:pt x="996" y="47"/>
                    <a:pt x="1465" y="216"/>
                    <a:pt x="1845" y="538"/>
                  </a:cubicBezTo>
                  <a:cubicBezTo>
                    <a:pt x="1845" y="538"/>
                    <a:pt x="1666" y="1"/>
                    <a:pt x="77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 flipH="1">
              <a:off x="7536409" y="1085956"/>
              <a:ext cx="200804" cy="99271"/>
            </a:xfrm>
            <a:custGeom>
              <a:avLst/>
              <a:gdLst/>
              <a:ahLst/>
              <a:cxnLst/>
              <a:rect l="l" t="t" r="r" b="b"/>
              <a:pathLst>
                <a:path w="2670" h="1320" extrusionOk="0">
                  <a:moveTo>
                    <a:pt x="993" y="0"/>
                  </a:moveTo>
                  <a:cubicBezTo>
                    <a:pt x="480" y="0"/>
                    <a:pt x="55" y="261"/>
                    <a:pt x="0" y="573"/>
                  </a:cubicBezTo>
                  <a:cubicBezTo>
                    <a:pt x="213" y="467"/>
                    <a:pt x="436" y="423"/>
                    <a:pt x="659" y="423"/>
                  </a:cubicBezTo>
                  <a:cubicBezTo>
                    <a:pt x="1668" y="423"/>
                    <a:pt x="2670" y="1319"/>
                    <a:pt x="2670" y="1319"/>
                  </a:cubicBezTo>
                  <a:cubicBezTo>
                    <a:pt x="2273" y="337"/>
                    <a:pt x="1576" y="0"/>
                    <a:pt x="9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 flipH="1">
              <a:off x="7400590" y="1006992"/>
              <a:ext cx="186063" cy="98519"/>
            </a:xfrm>
            <a:custGeom>
              <a:avLst/>
              <a:gdLst/>
              <a:ahLst/>
              <a:cxnLst/>
              <a:rect l="l" t="t" r="r" b="b"/>
              <a:pathLst>
                <a:path w="2474" h="1310" extrusionOk="0">
                  <a:moveTo>
                    <a:pt x="838" y="1"/>
                  </a:moveTo>
                  <a:cubicBezTo>
                    <a:pt x="505" y="1"/>
                    <a:pt x="202" y="115"/>
                    <a:pt x="0" y="289"/>
                  </a:cubicBezTo>
                  <a:cubicBezTo>
                    <a:pt x="74" y="282"/>
                    <a:pt x="149" y="279"/>
                    <a:pt x="222" y="279"/>
                  </a:cubicBezTo>
                  <a:cubicBezTo>
                    <a:pt x="579" y="279"/>
                    <a:pt x="931" y="355"/>
                    <a:pt x="1257" y="485"/>
                  </a:cubicBezTo>
                  <a:cubicBezTo>
                    <a:pt x="1688" y="681"/>
                    <a:pt x="2120" y="956"/>
                    <a:pt x="2474" y="1309"/>
                  </a:cubicBezTo>
                  <a:cubicBezTo>
                    <a:pt x="2076" y="341"/>
                    <a:pt x="1412" y="1"/>
                    <a:pt x="83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 flipH="1">
              <a:off x="7660426" y="1280358"/>
              <a:ext cx="59113" cy="52418"/>
            </a:xfrm>
            <a:custGeom>
              <a:avLst/>
              <a:gdLst/>
              <a:ahLst/>
              <a:cxnLst/>
              <a:rect l="l" t="t" r="r" b="b"/>
              <a:pathLst>
                <a:path w="786" h="697" extrusionOk="0">
                  <a:moveTo>
                    <a:pt x="150" y="1"/>
                  </a:moveTo>
                  <a:cubicBezTo>
                    <a:pt x="103" y="1"/>
                    <a:pt x="53" y="10"/>
                    <a:pt x="1" y="30"/>
                  </a:cubicBezTo>
                  <a:cubicBezTo>
                    <a:pt x="433" y="30"/>
                    <a:pt x="786" y="697"/>
                    <a:pt x="786" y="697"/>
                  </a:cubicBezTo>
                  <a:cubicBezTo>
                    <a:pt x="786" y="697"/>
                    <a:pt x="564" y="1"/>
                    <a:pt x="15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42"/>
          <p:cNvGrpSpPr/>
          <p:nvPr/>
        </p:nvGrpSpPr>
        <p:grpSpPr>
          <a:xfrm rot="-6662844" flipH="1">
            <a:off x="3799270" y="3436227"/>
            <a:ext cx="1319915" cy="1461334"/>
            <a:chOff x="-264407" y="1094179"/>
            <a:chExt cx="1441272" cy="1558991"/>
          </a:xfrm>
        </p:grpSpPr>
        <p:sp>
          <p:nvSpPr>
            <p:cNvPr id="722" name="Google Shape;722;p42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42"/>
          <p:cNvGrpSpPr/>
          <p:nvPr/>
        </p:nvGrpSpPr>
        <p:grpSpPr>
          <a:xfrm rot="5803763">
            <a:off x="3192450" y="507874"/>
            <a:ext cx="1110657" cy="1229297"/>
            <a:chOff x="-264407" y="1094179"/>
            <a:chExt cx="1441272" cy="1558991"/>
          </a:xfrm>
        </p:grpSpPr>
        <p:sp>
          <p:nvSpPr>
            <p:cNvPr id="726" name="Google Shape;726;p42"/>
            <p:cNvSpPr/>
            <p:nvPr/>
          </p:nvSpPr>
          <p:spPr>
            <a:xfrm rot="-896148">
              <a:off x="-115054" y="1219313"/>
              <a:ext cx="1142567" cy="1308725"/>
            </a:xfrm>
            <a:custGeom>
              <a:avLst/>
              <a:gdLst/>
              <a:ahLst/>
              <a:cxnLst/>
              <a:rect l="l" t="t" r="r" b="b"/>
              <a:pathLst>
                <a:path w="41726" h="47794" extrusionOk="0">
                  <a:moveTo>
                    <a:pt x="11884" y="1"/>
                  </a:moveTo>
                  <a:cubicBezTo>
                    <a:pt x="11844" y="1"/>
                    <a:pt x="11803" y="13"/>
                    <a:pt x="11766" y="41"/>
                  </a:cubicBezTo>
                  <a:cubicBezTo>
                    <a:pt x="9632" y="1636"/>
                    <a:pt x="7623" y="3314"/>
                    <a:pt x="5552" y="4971"/>
                  </a:cubicBezTo>
                  <a:cubicBezTo>
                    <a:pt x="4537" y="5758"/>
                    <a:pt x="3542" y="6545"/>
                    <a:pt x="2507" y="7291"/>
                  </a:cubicBezTo>
                  <a:cubicBezTo>
                    <a:pt x="1989" y="7643"/>
                    <a:pt x="1492" y="7995"/>
                    <a:pt x="974" y="8348"/>
                  </a:cubicBezTo>
                  <a:cubicBezTo>
                    <a:pt x="601" y="8575"/>
                    <a:pt x="21" y="8907"/>
                    <a:pt x="0" y="9404"/>
                  </a:cubicBezTo>
                  <a:cubicBezTo>
                    <a:pt x="42" y="9653"/>
                    <a:pt x="125" y="9901"/>
                    <a:pt x="270" y="10129"/>
                  </a:cubicBezTo>
                  <a:cubicBezTo>
                    <a:pt x="373" y="10315"/>
                    <a:pt x="477" y="10502"/>
                    <a:pt x="580" y="10668"/>
                  </a:cubicBezTo>
                  <a:cubicBezTo>
                    <a:pt x="539" y="10730"/>
                    <a:pt x="539" y="10813"/>
                    <a:pt x="560" y="10875"/>
                  </a:cubicBezTo>
                  <a:cubicBezTo>
                    <a:pt x="1865" y="15452"/>
                    <a:pt x="3232" y="20030"/>
                    <a:pt x="4516" y="24629"/>
                  </a:cubicBezTo>
                  <a:cubicBezTo>
                    <a:pt x="4868" y="25996"/>
                    <a:pt x="5241" y="27363"/>
                    <a:pt x="5676" y="28709"/>
                  </a:cubicBezTo>
                  <a:cubicBezTo>
                    <a:pt x="5738" y="29144"/>
                    <a:pt x="5800" y="29600"/>
                    <a:pt x="5862" y="30056"/>
                  </a:cubicBezTo>
                  <a:cubicBezTo>
                    <a:pt x="5878" y="30167"/>
                    <a:pt x="5979" y="30277"/>
                    <a:pt x="6090" y="30277"/>
                  </a:cubicBezTo>
                  <a:cubicBezTo>
                    <a:pt x="6124" y="30277"/>
                    <a:pt x="6160" y="30267"/>
                    <a:pt x="6194" y="30242"/>
                  </a:cubicBezTo>
                  <a:cubicBezTo>
                    <a:pt x="9322" y="28067"/>
                    <a:pt x="12408" y="25851"/>
                    <a:pt x="15494" y="23676"/>
                  </a:cubicBezTo>
                  <a:cubicBezTo>
                    <a:pt x="16261" y="23137"/>
                    <a:pt x="17027" y="22599"/>
                    <a:pt x="17814" y="22060"/>
                  </a:cubicBezTo>
                  <a:cubicBezTo>
                    <a:pt x="18374" y="24463"/>
                    <a:pt x="18995" y="26866"/>
                    <a:pt x="19637" y="29248"/>
                  </a:cubicBezTo>
                  <a:cubicBezTo>
                    <a:pt x="20279" y="31692"/>
                    <a:pt x="20942" y="34136"/>
                    <a:pt x="21584" y="36601"/>
                  </a:cubicBezTo>
                  <a:cubicBezTo>
                    <a:pt x="22019" y="38321"/>
                    <a:pt x="22454" y="40061"/>
                    <a:pt x="22869" y="41801"/>
                  </a:cubicBezTo>
                  <a:cubicBezTo>
                    <a:pt x="22908" y="41906"/>
                    <a:pt x="23007" y="41970"/>
                    <a:pt x="23110" y="41970"/>
                  </a:cubicBezTo>
                  <a:cubicBezTo>
                    <a:pt x="23170" y="41970"/>
                    <a:pt x="23230" y="41949"/>
                    <a:pt x="23283" y="41904"/>
                  </a:cubicBezTo>
                  <a:lnTo>
                    <a:pt x="27633" y="38217"/>
                  </a:lnTo>
                  <a:lnTo>
                    <a:pt x="29787" y="36374"/>
                  </a:lnTo>
                  <a:lnTo>
                    <a:pt x="30864" y="35462"/>
                  </a:lnTo>
                  <a:cubicBezTo>
                    <a:pt x="31175" y="35193"/>
                    <a:pt x="31486" y="34882"/>
                    <a:pt x="31879" y="34758"/>
                  </a:cubicBezTo>
                  <a:cubicBezTo>
                    <a:pt x="31946" y="34740"/>
                    <a:pt x="32010" y="34732"/>
                    <a:pt x="32073" y="34732"/>
                  </a:cubicBezTo>
                  <a:cubicBezTo>
                    <a:pt x="32382" y="34732"/>
                    <a:pt x="32646" y="34928"/>
                    <a:pt x="32853" y="35151"/>
                  </a:cubicBezTo>
                  <a:cubicBezTo>
                    <a:pt x="33122" y="35421"/>
                    <a:pt x="33371" y="35773"/>
                    <a:pt x="33640" y="36084"/>
                  </a:cubicBezTo>
                  <a:cubicBezTo>
                    <a:pt x="34178" y="36809"/>
                    <a:pt x="34738" y="37513"/>
                    <a:pt x="35256" y="38238"/>
                  </a:cubicBezTo>
                  <a:cubicBezTo>
                    <a:pt x="36291" y="39667"/>
                    <a:pt x="37286" y="41096"/>
                    <a:pt x="38238" y="42588"/>
                  </a:cubicBezTo>
                  <a:cubicBezTo>
                    <a:pt x="39295" y="44245"/>
                    <a:pt x="40310" y="45964"/>
                    <a:pt x="41283" y="47704"/>
                  </a:cubicBezTo>
                  <a:cubicBezTo>
                    <a:pt x="41332" y="47766"/>
                    <a:pt x="41398" y="47794"/>
                    <a:pt x="41464" y="47794"/>
                  </a:cubicBezTo>
                  <a:cubicBezTo>
                    <a:pt x="41596" y="47794"/>
                    <a:pt x="41725" y="47683"/>
                    <a:pt x="41698" y="47518"/>
                  </a:cubicBezTo>
                  <a:cubicBezTo>
                    <a:pt x="40765" y="44348"/>
                    <a:pt x="39895" y="41159"/>
                    <a:pt x="39108" y="37948"/>
                  </a:cubicBezTo>
                  <a:cubicBezTo>
                    <a:pt x="38321" y="34758"/>
                    <a:pt x="37555" y="31568"/>
                    <a:pt x="36851" y="28357"/>
                  </a:cubicBezTo>
                  <a:cubicBezTo>
                    <a:pt x="36457" y="26514"/>
                    <a:pt x="36084" y="24691"/>
                    <a:pt x="35711" y="22868"/>
                  </a:cubicBezTo>
                  <a:cubicBezTo>
                    <a:pt x="35685" y="22763"/>
                    <a:pt x="35601" y="22708"/>
                    <a:pt x="35511" y="22708"/>
                  </a:cubicBezTo>
                  <a:cubicBezTo>
                    <a:pt x="35459" y="22708"/>
                    <a:pt x="35405" y="22727"/>
                    <a:pt x="35359" y="22764"/>
                  </a:cubicBezTo>
                  <a:cubicBezTo>
                    <a:pt x="32894" y="24753"/>
                    <a:pt x="30429" y="26721"/>
                    <a:pt x="27985" y="28709"/>
                  </a:cubicBezTo>
                  <a:lnTo>
                    <a:pt x="26742" y="29704"/>
                  </a:lnTo>
                  <a:cubicBezTo>
                    <a:pt x="26162" y="24898"/>
                    <a:pt x="25914" y="19388"/>
                    <a:pt x="25354" y="14085"/>
                  </a:cubicBezTo>
                  <a:cubicBezTo>
                    <a:pt x="25189" y="12635"/>
                    <a:pt x="25023" y="11165"/>
                    <a:pt x="24836" y="9715"/>
                  </a:cubicBezTo>
                  <a:cubicBezTo>
                    <a:pt x="24808" y="9599"/>
                    <a:pt x="24708" y="9524"/>
                    <a:pt x="24602" y="9524"/>
                  </a:cubicBezTo>
                  <a:cubicBezTo>
                    <a:pt x="24555" y="9524"/>
                    <a:pt x="24508" y="9538"/>
                    <a:pt x="24464" y="9570"/>
                  </a:cubicBezTo>
                  <a:cubicBezTo>
                    <a:pt x="21398" y="11910"/>
                    <a:pt x="18560" y="14520"/>
                    <a:pt x="15598" y="16985"/>
                  </a:cubicBezTo>
                  <a:cubicBezTo>
                    <a:pt x="14873" y="17586"/>
                    <a:pt x="14169" y="18166"/>
                    <a:pt x="13423" y="18746"/>
                  </a:cubicBezTo>
                  <a:cubicBezTo>
                    <a:pt x="13319" y="13961"/>
                    <a:pt x="12905" y="9197"/>
                    <a:pt x="12512" y="4433"/>
                  </a:cubicBezTo>
                  <a:cubicBezTo>
                    <a:pt x="12387" y="3045"/>
                    <a:pt x="12263" y="1678"/>
                    <a:pt x="12159" y="290"/>
                  </a:cubicBezTo>
                  <a:cubicBezTo>
                    <a:pt x="12159" y="145"/>
                    <a:pt x="12023" y="1"/>
                    <a:pt x="11884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 rot="-896148">
              <a:off x="444400" y="1564031"/>
              <a:ext cx="132176" cy="532044"/>
            </a:xfrm>
            <a:custGeom>
              <a:avLst/>
              <a:gdLst/>
              <a:ahLst/>
              <a:cxnLst/>
              <a:rect l="l" t="t" r="r" b="b"/>
              <a:pathLst>
                <a:path w="4827" h="19430" extrusionOk="0">
                  <a:moveTo>
                    <a:pt x="2652" y="0"/>
                  </a:moveTo>
                  <a:lnTo>
                    <a:pt x="0" y="2279"/>
                  </a:lnTo>
                  <a:lnTo>
                    <a:pt x="3895" y="19430"/>
                  </a:lnTo>
                  <a:lnTo>
                    <a:pt x="4827" y="18726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 rot="-896148">
              <a:off x="817455" y="1822154"/>
              <a:ext cx="163365" cy="374950"/>
            </a:xfrm>
            <a:custGeom>
              <a:avLst/>
              <a:gdLst/>
              <a:ahLst/>
              <a:cxnLst/>
              <a:rect l="l" t="t" r="r" b="b"/>
              <a:pathLst>
                <a:path w="5966" h="13693" extrusionOk="0">
                  <a:moveTo>
                    <a:pt x="2341" y="1"/>
                  </a:moveTo>
                  <a:cubicBezTo>
                    <a:pt x="2341" y="1"/>
                    <a:pt x="207" y="1720"/>
                    <a:pt x="0" y="1720"/>
                  </a:cubicBezTo>
                  <a:lnTo>
                    <a:pt x="5966" y="13693"/>
                  </a:lnTo>
                  <a:lnTo>
                    <a:pt x="2341" y="1"/>
                  </a:lnTo>
                  <a:close/>
                  <a:moveTo>
                    <a:pt x="5966" y="13693"/>
                  </a:moveTo>
                  <a:lnTo>
                    <a:pt x="5966" y="13693"/>
                  </a:lnTo>
                  <a:lnTo>
                    <a:pt x="5966" y="13693"/>
                  </a:lnTo>
                  <a:close/>
                </a:path>
              </a:pathLst>
            </a:custGeom>
            <a:solidFill>
              <a:srgbClr val="FFFFFF">
                <a:alpha val="31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9C988C7-0BC0-F2D6-DF00-48CD0FCF6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4732" y="1844930"/>
            <a:ext cx="1698033" cy="16774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DA0CD0F-2961-1377-633F-425F8A1FC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231" y="1635514"/>
            <a:ext cx="182896" cy="158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3"/>
          <p:cNvSpPr/>
          <p:nvPr/>
        </p:nvSpPr>
        <p:spPr>
          <a:xfrm>
            <a:off x="879895" y="1556200"/>
            <a:ext cx="7138556" cy="1968560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4" name="Google Shape;734;p43"/>
          <p:cNvSpPr txBox="1">
            <a:spLocks noGrp="1"/>
          </p:cNvSpPr>
          <p:nvPr>
            <p:ph type="title"/>
          </p:nvPr>
        </p:nvSpPr>
        <p:spPr>
          <a:xfrm>
            <a:off x="2689384" y="1940944"/>
            <a:ext cx="3519577" cy="1199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dirty="0" smtClean="0"/>
              <a:t>POR QUE DC? 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7"/>
          <p:cNvSpPr/>
          <p:nvPr/>
        </p:nvSpPr>
        <p:spPr>
          <a:xfrm>
            <a:off x="1342865" y="2171075"/>
            <a:ext cx="6434303" cy="1344595"/>
          </a:xfrm>
          <a:custGeom>
            <a:avLst/>
            <a:gdLst/>
            <a:ahLst/>
            <a:cxnLst/>
            <a:rect l="l" t="t" r="r" b="b"/>
            <a:pathLst>
              <a:path w="204347" h="27247" extrusionOk="0">
                <a:moveTo>
                  <a:pt x="0" y="826"/>
                </a:moveTo>
                <a:lnTo>
                  <a:pt x="1239" y="26008"/>
                </a:lnTo>
                <a:lnTo>
                  <a:pt x="204347" y="27247"/>
                </a:lnTo>
                <a:lnTo>
                  <a:pt x="200219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5" name="Google Shape;1165;p57"/>
          <p:cNvSpPr txBox="1">
            <a:spLocks noGrp="1"/>
          </p:cNvSpPr>
          <p:nvPr>
            <p:ph type="title"/>
          </p:nvPr>
        </p:nvSpPr>
        <p:spPr>
          <a:xfrm>
            <a:off x="1764863" y="2641323"/>
            <a:ext cx="5590309" cy="404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MAIOR </a:t>
            </a:r>
            <a:r>
              <a:rPr lang="en" dirty="0">
                <a:latin typeface="Bangers" panose="020B0604020202020204" charset="0"/>
              </a:rPr>
              <a:t>DIFICULDADE</a:t>
            </a:r>
            <a:r>
              <a:rPr lang="en" dirty="0"/>
              <a:t> E SUPERAÇÃO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2EFE46-D9D0-4F45-149C-E66A6834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1" y="1457408"/>
            <a:ext cx="1506967" cy="27719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451895" y="2134770"/>
            <a:ext cx="3459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dirty="0" smtClean="0">
                <a:solidFill>
                  <a:schemeClr val="bg1"/>
                </a:solidFill>
                <a:latin typeface="Bangers" panose="020B0604020202020204" charset="0"/>
              </a:rPr>
              <a:t>Obrigado</a:t>
            </a:r>
            <a:r>
              <a:rPr lang="pt-BR" sz="6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!</a:t>
            </a:r>
            <a:endParaRPr lang="pt-BR" sz="6000" dirty="0">
              <a:solidFill>
                <a:schemeClr val="bg1"/>
              </a:solidFill>
            </a:endParaRPr>
          </a:p>
        </p:txBody>
      </p:sp>
      <p:grpSp>
        <p:nvGrpSpPr>
          <p:cNvPr id="85" name="Google Shape;634;p42"/>
          <p:cNvGrpSpPr/>
          <p:nvPr/>
        </p:nvGrpSpPr>
        <p:grpSpPr>
          <a:xfrm>
            <a:off x="1006674" y="804804"/>
            <a:ext cx="1517325" cy="3381087"/>
            <a:chOff x="-2050262" y="1427432"/>
            <a:chExt cx="1570892" cy="3500453"/>
          </a:xfrm>
        </p:grpSpPr>
        <p:sp>
          <p:nvSpPr>
            <p:cNvPr id="86" name="Google Shape;635;p42"/>
            <p:cNvSpPr/>
            <p:nvPr/>
          </p:nvSpPr>
          <p:spPr>
            <a:xfrm>
              <a:off x="-2050262" y="1900642"/>
              <a:ext cx="1489460" cy="2217813"/>
            </a:xfrm>
            <a:custGeom>
              <a:avLst/>
              <a:gdLst/>
              <a:ahLst/>
              <a:cxnLst/>
              <a:rect l="l" t="t" r="r" b="b"/>
              <a:pathLst>
                <a:path w="20100" h="29930" extrusionOk="0">
                  <a:moveTo>
                    <a:pt x="14770" y="1"/>
                  </a:moveTo>
                  <a:cubicBezTo>
                    <a:pt x="13676" y="1"/>
                    <a:pt x="8048" y="3196"/>
                    <a:pt x="8048" y="3196"/>
                  </a:cubicBezTo>
                  <a:cubicBezTo>
                    <a:pt x="8048" y="3196"/>
                    <a:pt x="707" y="13992"/>
                    <a:pt x="0" y="29930"/>
                  </a:cubicBezTo>
                  <a:cubicBezTo>
                    <a:pt x="668" y="29027"/>
                    <a:pt x="1884" y="26868"/>
                    <a:pt x="4986" y="25651"/>
                  </a:cubicBezTo>
                  <a:cubicBezTo>
                    <a:pt x="8048" y="24473"/>
                    <a:pt x="9579" y="25101"/>
                    <a:pt x="12758" y="23806"/>
                  </a:cubicBezTo>
                  <a:cubicBezTo>
                    <a:pt x="13919" y="23313"/>
                    <a:pt x="15224" y="23157"/>
                    <a:pt x="16409" y="23157"/>
                  </a:cubicBezTo>
                  <a:cubicBezTo>
                    <a:pt x="18430" y="23157"/>
                    <a:pt x="20099" y="23609"/>
                    <a:pt x="20099" y="23609"/>
                  </a:cubicBezTo>
                  <a:cubicBezTo>
                    <a:pt x="20099" y="23609"/>
                    <a:pt x="15153" y="11440"/>
                    <a:pt x="14878" y="16"/>
                  </a:cubicBezTo>
                  <a:cubicBezTo>
                    <a:pt x="14850" y="6"/>
                    <a:pt x="14813" y="1"/>
                    <a:pt x="14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36;p42"/>
            <p:cNvSpPr/>
            <p:nvPr/>
          </p:nvSpPr>
          <p:spPr>
            <a:xfrm>
              <a:off x="-1241586" y="1823281"/>
              <a:ext cx="314269" cy="273503"/>
            </a:xfrm>
            <a:custGeom>
              <a:avLst/>
              <a:gdLst/>
              <a:ahLst/>
              <a:cxnLst/>
              <a:rect l="l" t="t" r="r" b="b"/>
              <a:pathLst>
                <a:path w="4241" h="3691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97" y="1"/>
                    <a:pt x="157" y="79"/>
                    <a:pt x="236" y="315"/>
                  </a:cubicBezTo>
                  <a:cubicBezTo>
                    <a:pt x="314" y="746"/>
                    <a:pt x="236" y="1257"/>
                    <a:pt x="0" y="1649"/>
                  </a:cubicBezTo>
                  <a:lnTo>
                    <a:pt x="786" y="2513"/>
                  </a:lnTo>
                  <a:lnTo>
                    <a:pt x="2474" y="3691"/>
                  </a:lnTo>
                  <a:lnTo>
                    <a:pt x="3612" y="3612"/>
                  </a:lnTo>
                  <a:lnTo>
                    <a:pt x="4240" y="1885"/>
                  </a:lnTo>
                  <a:lnTo>
                    <a:pt x="2317" y="47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37;p42"/>
            <p:cNvSpPr/>
            <p:nvPr/>
          </p:nvSpPr>
          <p:spPr>
            <a:xfrm>
              <a:off x="-773261" y="2343990"/>
              <a:ext cx="250244" cy="573089"/>
            </a:xfrm>
            <a:custGeom>
              <a:avLst/>
              <a:gdLst/>
              <a:ahLst/>
              <a:cxnLst/>
              <a:rect l="l" t="t" r="r" b="b"/>
              <a:pathLst>
                <a:path w="3377" h="7734" extrusionOk="0">
                  <a:moveTo>
                    <a:pt x="2435" y="0"/>
                  </a:moveTo>
                  <a:cubicBezTo>
                    <a:pt x="2435" y="0"/>
                    <a:pt x="1100" y="314"/>
                    <a:pt x="982" y="864"/>
                  </a:cubicBezTo>
                  <a:cubicBezTo>
                    <a:pt x="904" y="1453"/>
                    <a:pt x="1296" y="4005"/>
                    <a:pt x="904" y="4515"/>
                  </a:cubicBezTo>
                  <a:cubicBezTo>
                    <a:pt x="786" y="4711"/>
                    <a:pt x="275" y="4633"/>
                    <a:pt x="158" y="4947"/>
                  </a:cubicBezTo>
                  <a:cubicBezTo>
                    <a:pt x="1" y="5222"/>
                    <a:pt x="511" y="7734"/>
                    <a:pt x="511" y="7734"/>
                  </a:cubicBezTo>
                  <a:cubicBezTo>
                    <a:pt x="511" y="7734"/>
                    <a:pt x="1218" y="7302"/>
                    <a:pt x="1806" y="5810"/>
                  </a:cubicBezTo>
                  <a:cubicBezTo>
                    <a:pt x="2081" y="5104"/>
                    <a:pt x="2238" y="4515"/>
                    <a:pt x="2474" y="3848"/>
                  </a:cubicBezTo>
                  <a:cubicBezTo>
                    <a:pt x="2827" y="2945"/>
                    <a:pt x="3141" y="2002"/>
                    <a:pt x="3377" y="1060"/>
                  </a:cubicBezTo>
                  <a:lnTo>
                    <a:pt x="24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38;p42"/>
            <p:cNvSpPr/>
            <p:nvPr/>
          </p:nvSpPr>
          <p:spPr>
            <a:xfrm>
              <a:off x="-949402" y="1864036"/>
              <a:ext cx="470032" cy="555676"/>
            </a:xfrm>
            <a:custGeom>
              <a:avLst/>
              <a:gdLst/>
              <a:ahLst/>
              <a:cxnLst/>
              <a:rect l="l" t="t" r="r" b="b"/>
              <a:pathLst>
                <a:path w="6343" h="7499" extrusionOk="0">
                  <a:moveTo>
                    <a:pt x="729" y="0"/>
                  </a:moveTo>
                  <a:cubicBezTo>
                    <a:pt x="309" y="0"/>
                    <a:pt x="1" y="5117"/>
                    <a:pt x="380" y="5117"/>
                  </a:cubicBezTo>
                  <a:cubicBezTo>
                    <a:pt x="391" y="5117"/>
                    <a:pt x="403" y="5112"/>
                    <a:pt x="415" y="5103"/>
                  </a:cubicBezTo>
                  <a:cubicBezTo>
                    <a:pt x="886" y="5041"/>
                    <a:pt x="1351" y="5009"/>
                    <a:pt x="1812" y="5009"/>
                  </a:cubicBezTo>
                  <a:cubicBezTo>
                    <a:pt x="2503" y="5009"/>
                    <a:pt x="3186" y="5080"/>
                    <a:pt x="3869" y="5221"/>
                  </a:cubicBezTo>
                  <a:cubicBezTo>
                    <a:pt x="3555" y="5889"/>
                    <a:pt x="3398" y="6595"/>
                    <a:pt x="3359" y="7341"/>
                  </a:cubicBezTo>
                  <a:cubicBezTo>
                    <a:pt x="3676" y="7149"/>
                    <a:pt x="4009" y="7080"/>
                    <a:pt x="4322" y="7080"/>
                  </a:cubicBezTo>
                  <a:cubicBezTo>
                    <a:pt x="5097" y="7080"/>
                    <a:pt x="5754" y="7498"/>
                    <a:pt x="5754" y="7498"/>
                  </a:cubicBezTo>
                  <a:cubicBezTo>
                    <a:pt x="5754" y="7498"/>
                    <a:pt x="6343" y="5339"/>
                    <a:pt x="5989" y="4358"/>
                  </a:cubicBezTo>
                  <a:cubicBezTo>
                    <a:pt x="5754" y="3651"/>
                    <a:pt x="3281" y="1806"/>
                    <a:pt x="3281" y="1806"/>
                  </a:cubicBezTo>
                  <a:cubicBezTo>
                    <a:pt x="2770" y="825"/>
                    <a:pt x="1828" y="157"/>
                    <a:pt x="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39;p42"/>
            <p:cNvSpPr/>
            <p:nvPr/>
          </p:nvSpPr>
          <p:spPr>
            <a:xfrm>
              <a:off x="-662701" y="2211053"/>
              <a:ext cx="113525" cy="39940"/>
            </a:xfrm>
            <a:custGeom>
              <a:avLst/>
              <a:gdLst/>
              <a:ahLst/>
              <a:cxnLst/>
              <a:rect l="l" t="t" r="r" b="b"/>
              <a:pathLst>
                <a:path w="1532" h="539" extrusionOk="0">
                  <a:moveTo>
                    <a:pt x="1191" y="0"/>
                  </a:moveTo>
                  <a:cubicBezTo>
                    <a:pt x="666" y="0"/>
                    <a:pt x="0" y="538"/>
                    <a:pt x="0" y="538"/>
                  </a:cubicBezTo>
                  <a:cubicBezTo>
                    <a:pt x="471" y="303"/>
                    <a:pt x="1021" y="146"/>
                    <a:pt x="1531" y="106"/>
                  </a:cubicBezTo>
                  <a:cubicBezTo>
                    <a:pt x="1433" y="31"/>
                    <a:pt x="1316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40;p42"/>
            <p:cNvSpPr/>
            <p:nvPr/>
          </p:nvSpPr>
          <p:spPr>
            <a:xfrm>
              <a:off x="-1110722" y="3768364"/>
              <a:ext cx="576073" cy="657267"/>
            </a:xfrm>
            <a:custGeom>
              <a:avLst/>
              <a:gdLst/>
              <a:ahLst/>
              <a:cxnLst/>
              <a:rect l="l" t="t" r="r" b="b"/>
              <a:pathLst>
                <a:path w="7774" h="8870" extrusionOk="0">
                  <a:moveTo>
                    <a:pt x="866" y="0"/>
                  </a:moveTo>
                  <a:cubicBezTo>
                    <a:pt x="593" y="0"/>
                    <a:pt x="333" y="138"/>
                    <a:pt x="236" y="603"/>
                  </a:cubicBezTo>
                  <a:cubicBezTo>
                    <a:pt x="1" y="1702"/>
                    <a:pt x="1218" y="2566"/>
                    <a:pt x="786" y="5981"/>
                  </a:cubicBezTo>
                  <a:cubicBezTo>
                    <a:pt x="472" y="6884"/>
                    <a:pt x="433" y="7473"/>
                    <a:pt x="511" y="7747"/>
                  </a:cubicBezTo>
                  <a:cubicBezTo>
                    <a:pt x="664" y="8229"/>
                    <a:pt x="1378" y="8320"/>
                    <a:pt x="2055" y="8320"/>
                  </a:cubicBezTo>
                  <a:cubicBezTo>
                    <a:pt x="2468" y="8320"/>
                    <a:pt x="2867" y="8286"/>
                    <a:pt x="3117" y="8286"/>
                  </a:cubicBezTo>
                  <a:cubicBezTo>
                    <a:pt x="3192" y="8286"/>
                    <a:pt x="3254" y="8289"/>
                    <a:pt x="3298" y="8297"/>
                  </a:cubicBezTo>
                  <a:cubicBezTo>
                    <a:pt x="3730" y="8376"/>
                    <a:pt x="4084" y="8533"/>
                    <a:pt x="5104" y="8768"/>
                  </a:cubicBezTo>
                  <a:cubicBezTo>
                    <a:pt x="5473" y="8839"/>
                    <a:pt x="5827" y="8869"/>
                    <a:pt x="6139" y="8869"/>
                  </a:cubicBezTo>
                  <a:cubicBezTo>
                    <a:pt x="6691" y="8869"/>
                    <a:pt x="7113" y="8776"/>
                    <a:pt x="7263" y="8650"/>
                  </a:cubicBezTo>
                  <a:cubicBezTo>
                    <a:pt x="7774" y="8219"/>
                    <a:pt x="7106" y="7355"/>
                    <a:pt x="6675" y="7119"/>
                  </a:cubicBezTo>
                  <a:cubicBezTo>
                    <a:pt x="6243" y="6923"/>
                    <a:pt x="3770" y="6648"/>
                    <a:pt x="3416" y="5785"/>
                  </a:cubicBezTo>
                  <a:cubicBezTo>
                    <a:pt x="3063" y="4607"/>
                    <a:pt x="3416" y="838"/>
                    <a:pt x="3416" y="838"/>
                  </a:cubicBezTo>
                  <a:lnTo>
                    <a:pt x="1689" y="289"/>
                  </a:lnTo>
                  <a:cubicBezTo>
                    <a:pt x="1689" y="289"/>
                    <a:pt x="1263" y="0"/>
                    <a:pt x="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41;p42"/>
            <p:cNvSpPr/>
            <p:nvPr/>
          </p:nvSpPr>
          <p:spPr>
            <a:xfrm>
              <a:off x="-1110203" y="2974666"/>
              <a:ext cx="403933" cy="883568"/>
            </a:xfrm>
            <a:custGeom>
              <a:avLst/>
              <a:gdLst/>
              <a:ahLst/>
              <a:cxnLst/>
              <a:rect l="l" t="t" r="r" b="b"/>
              <a:pathLst>
                <a:path w="5451" h="11924" extrusionOk="0">
                  <a:moveTo>
                    <a:pt x="5406" y="0"/>
                  </a:moveTo>
                  <a:cubicBezTo>
                    <a:pt x="4751" y="0"/>
                    <a:pt x="0" y="3358"/>
                    <a:pt x="229" y="3816"/>
                  </a:cubicBezTo>
                  <a:cubicBezTo>
                    <a:pt x="465" y="4287"/>
                    <a:pt x="661" y="8213"/>
                    <a:pt x="622" y="9194"/>
                  </a:cubicBezTo>
                  <a:cubicBezTo>
                    <a:pt x="544" y="10175"/>
                    <a:pt x="190" y="10372"/>
                    <a:pt x="229" y="11314"/>
                  </a:cubicBezTo>
                  <a:cubicBezTo>
                    <a:pt x="530" y="11780"/>
                    <a:pt x="1060" y="11923"/>
                    <a:pt x="1601" y="11923"/>
                  </a:cubicBezTo>
                  <a:cubicBezTo>
                    <a:pt x="2473" y="11923"/>
                    <a:pt x="3370" y="11549"/>
                    <a:pt x="3370" y="11549"/>
                  </a:cubicBezTo>
                  <a:cubicBezTo>
                    <a:pt x="3488" y="10646"/>
                    <a:pt x="3488" y="9783"/>
                    <a:pt x="3409" y="8919"/>
                  </a:cubicBezTo>
                  <a:cubicBezTo>
                    <a:pt x="3606" y="8566"/>
                    <a:pt x="5451" y="5896"/>
                    <a:pt x="5451" y="8"/>
                  </a:cubicBezTo>
                  <a:cubicBezTo>
                    <a:pt x="5439" y="3"/>
                    <a:pt x="5424" y="0"/>
                    <a:pt x="5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42;p42"/>
            <p:cNvSpPr/>
            <p:nvPr/>
          </p:nvSpPr>
          <p:spPr>
            <a:xfrm>
              <a:off x="-1712876" y="3993854"/>
              <a:ext cx="314269" cy="934031"/>
            </a:xfrm>
            <a:custGeom>
              <a:avLst/>
              <a:gdLst/>
              <a:ahLst/>
              <a:cxnLst/>
              <a:rect l="l" t="t" r="r" b="b"/>
              <a:pathLst>
                <a:path w="4241" h="12605" extrusionOk="0">
                  <a:moveTo>
                    <a:pt x="2038" y="0"/>
                  </a:moveTo>
                  <a:cubicBezTo>
                    <a:pt x="1666" y="0"/>
                    <a:pt x="1335" y="152"/>
                    <a:pt x="1139" y="543"/>
                  </a:cubicBezTo>
                  <a:cubicBezTo>
                    <a:pt x="629" y="3488"/>
                    <a:pt x="1650" y="3056"/>
                    <a:pt x="747" y="6432"/>
                  </a:cubicBezTo>
                  <a:cubicBezTo>
                    <a:pt x="590" y="7884"/>
                    <a:pt x="1" y="8473"/>
                    <a:pt x="158" y="9572"/>
                  </a:cubicBezTo>
                  <a:cubicBezTo>
                    <a:pt x="236" y="9926"/>
                    <a:pt x="354" y="9769"/>
                    <a:pt x="472" y="10240"/>
                  </a:cubicBezTo>
                  <a:cubicBezTo>
                    <a:pt x="590" y="10750"/>
                    <a:pt x="747" y="11260"/>
                    <a:pt x="982" y="11731"/>
                  </a:cubicBezTo>
                  <a:cubicBezTo>
                    <a:pt x="1316" y="12193"/>
                    <a:pt x="2001" y="12604"/>
                    <a:pt x="2622" y="12604"/>
                  </a:cubicBezTo>
                  <a:cubicBezTo>
                    <a:pt x="2952" y="12604"/>
                    <a:pt x="3263" y="12488"/>
                    <a:pt x="3495" y="12202"/>
                  </a:cubicBezTo>
                  <a:cubicBezTo>
                    <a:pt x="4201" y="11378"/>
                    <a:pt x="2317" y="9926"/>
                    <a:pt x="2474" y="7884"/>
                  </a:cubicBezTo>
                  <a:cubicBezTo>
                    <a:pt x="2670" y="5843"/>
                    <a:pt x="4241" y="2114"/>
                    <a:pt x="4123" y="1407"/>
                  </a:cubicBezTo>
                  <a:cubicBezTo>
                    <a:pt x="4067" y="880"/>
                    <a:pt x="2934" y="0"/>
                    <a:pt x="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43;p42"/>
            <p:cNvSpPr/>
            <p:nvPr/>
          </p:nvSpPr>
          <p:spPr>
            <a:xfrm>
              <a:off x="-1628473" y="3013050"/>
              <a:ext cx="634243" cy="1105424"/>
            </a:xfrm>
            <a:custGeom>
              <a:avLst/>
              <a:gdLst/>
              <a:ahLst/>
              <a:cxnLst/>
              <a:rect l="l" t="t" r="r" b="b"/>
              <a:pathLst>
                <a:path w="8559" h="14918" extrusionOk="0">
                  <a:moveTo>
                    <a:pt x="5025" y="0"/>
                  </a:moveTo>
                  <a:lnTo>
                    <a:pt x="3337" y="943"/>
                  </a:lnTo>
                  <a:cubicBezTo>
                    <a:pt x="3219" y="1963"/>
                    <a:pt x="3180" y="3023"/>
                    <a:pt x="3141" y="4044"/>
                  </a:cubicBezTo>
                  <a:cubicBezTo>
                    <a:pt x="1688" y="7891"/>
                    <a:pt x="2120" y="9736"/>
                    <a:pt x="1492" y="11149"/>
                  </a:cubicBezTo>
                  <a:cubicBezTo>
                    <a:pt x="1100" y="12013"/>
                    <a:pt x="432" y="12445"/>
                    <a:pt x="0" y="13779"/>
                  </a:cubicBezTo>
                  <a:cubicBezTo>
                    <a:pt x="403" y="14504"/>
                    <a:pt x="1155" y="14917"/>
                    <a:pt x="1929" y="14917"/>
                  </a:cubicBezTo>
                  <a:cubicBezTo>
                    <a:pt x="2287" y="14917"/>
                    <a:pt x="2649" y="14829"/>
                    <a:pt x="2984" y="14643"/>
                  </a:cubicBezTo>
                  <a:cubicBezTo>
                    <a:pt x="3494" y="14054"/>
                    <a:pt x="3808" y="13347"/>
                    <a:pt x="3965" y="12602"/>
                  </a:cubicBezTo>
                  <a:cubicBezTo>
                    <a:pt x="5693" y="9971"/>
                    <a:pt x="7066" y="7145"/>
                    <a:pt x="8087" y="4201"/>
                  </a:cubicBezTo>
                  <a:cubicBezTo>
                    <a:pt x="8558" y="3769"/>
                    <a:pt x="8087" y="1414"/>
                    <a:pt x="8087" y="1414"/>
                  </a:cubicBezTo>
                  <a:lnTo>
                    <a:pt x="5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44;p42"/>
            <p:cNvSpPr/>
            <p:nvPr/>
          </p:nvSpPr>
          <p:spPr>
            <a:xfrm>
              <a:off x="-1389939" y="2841432"/>
              <a:ext cx="683670" cy="482910"/>
            </a:xfrm>
            <a:custGeom>
              <a:avLst/>
              <a:gdLst/>
              <a:ahLst/>
              <a:cxnLst/>
              <a:rect l="l" t="t" r="r" b="b"/>
              <a:pathLst>
                <a:path w="9226" h="6517" extrusionOk="0">
                  <a:moveTo>
                    <a:pt x="8951" y="0"/>
                  </a:moveTo>
                  <a:lnTo>
                    <a:pt x="1257" y="982"/>
                  </a:lnTo>
                  <a:cubicBezTo>
                    <a:pt x="1257" y="982"/>
                    <a:pt x="0" y="3023"/>
                    <a:pt x="118" y="3416"/>
                  </a:cubicBezTo>
                  <a:cubicBezTo>
                    <a:pt x="5025" y="4358"/>
                    <a:pt x="4868" y="6203"/>
                    <a:pt x="4868" y="6517"/>
                  </a:cubicBezTo>
                  <a:cubicBezTo>
                    <a:pt x="7773" y="6399"/>
                    <a:pt x="9226" y="1845"/>
                    <a:pt x="9226" y="1845"/>
                  </a:cubicBezTo>
                  <a:lnTo>
                    <a:pt x="8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45;p42"/>
            <p:cNvSpPr/>
            <p:nvPr/>
          </p:nvSpPr>
          <p:spPr>
            <a:xfrm>
              <a:off x="-1296866" y="2751251"/>
              <a:ext cx="570219" cy="224819"/>
            </a:xfrm>
            <a:custGeom>
              <a:avLst/>
              <a:gdLst/>
              <a:ahLst/>
              <a:cxnLst/>
              <a:rect l="l" t="t" r="r" b="b"/>
              <a:pathLst>
                <a:path w="7695" h="3034" extrusionOk="0">
                  <a:moveTo>
                    <a:pt x="7577" y="0"/>
                  </a:moveTo>
                  <a:lnTo>
                    <a:pt x="315" y="1414"/>
                  </a:lnTo>
                  <a:lnTo>
                    <a:pt x="1" y="2199"/>
                  </a:lnTo>
                  <a:cubicBezTo>
                    <a:pt x="1" y="2199"/>
                    <a:pt x="626" y="3033"/>
                    <a:pt x="2729" y="3033"/>
                  </a:cubicBezTo>
                  <a:cubicBezTo>
                    <a:pt x="2861" y="3033"/>
                    <a:pt x="2998" y="3030"/>
                    <a:pt x="3141" y="3023"/>
                  </a:cubicBezTo>
                  <a:cubicBezTo>
                    <a:pt x="6242" y="2787"/>
                    <a:pt x="7695" y="1178"/>
                    <a:pt x="7695" y="1178"/>
                  </a:cubicBezTo>
                  <a:lnTo>
                    <a:pt x="75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46;p42"/>
            <p:cNvSpPr/>
            <p:nvPr/>
          </p:nvSpPr>
          <p:spPr>
            <a:xfrm>
              <a:off x="-1456853" y="1942584"/>
              <a:ext cx="779707" cy="956186"/>
            </a:xfrm>
            <a:custGeom>
              <a:avLst/>
              <a:gdLst/>
              <a:ahLst/>
              <a:cxnLst/>
              <a:rect l="l" t="t" r="r" b="b"/>
              <a:pathLst>
                <a:path w="10522" h="12904" extrusionOk="0">
                  <a:moveTo>
                    <a:pt x="2905" y="0"/>
                  </a:moveTo>
                  <a:cubicBezTo>
                    <a:pt x="2277" y="942"/>
                    <a:pt x="864" y="1963"/>
                    <a:pt x="432" y="2434"/>
                  </a:cubicBezTo>
                  <a:cubicBezTo>
                    <a:pt x="0" y="2944"/>
                    <a:pt x="236" y="6085"/>
                    <a:pt x="354" y="7341"/>
                  </a:cubicBezTo>
                  <a:cubicBezTo>
                    <a:pt x="511" y="8597"/>
                    <a:pt x="2513" y="10167"/>
                    <a:pt x="2434" y="12287"/>
                  </a:cubicBezTo>
                  <a:cubicBezTo>
                    <a:pt x="2744" y="12460"/>
                    <a:pt x="3266" y="12904"/>
                    <a:pt x="4690" y="12904"/>
                  </a:cubicBezTo>
                  <a:cubicBezTo>
                    <a:pt x="4888" y="12904"/>
                    <a:pt x="5104" y="12895"/>
                    <a:pt x="5339" y="12876"/>
                  </a:cubicBezTo>
                  <a:cubicBezTo>
                    <a:pt x="6910" y="12680"/>
                    <a:pt x="8401" y="12130"/>
                    <a:pt x="9775" y="11267"/>
                  </a:cubicBezTo>
                  <a:cubicBezTo>
                    <a:pt x="9540" y="10089"/>
                    <a:pt x="9854" y="6281"/>
                    <a:pt x="9854" y="6281"/>
                  </a:cubicBezTo>
                  <a:cubicBezTo>
                    <a:pt x="9854" y="6281"/>
                    <a:pt x="10521" y="4593"/>
                    <a:pt x="10325" y="3415"/>
                  </a:cubicBezTo>
                  <a:cubicBezTo>
                    <a:pt x="10168" y="2277"/>
                    <a:pt x="7577" y="236"/>
                    <a:pt x="7577" y="236"/>
                  </a:cubicBezTo>
                  <a:lnTo>
                    <a:pt x="6438" y="589"/>
                  </a:lnTo>
                  <a:cubicBezTo>
                    <a:pt x="6438" y="589"/>
                    <a:pt x="6635" y="1688"/>
                    <a:pt x="6164" y="1806"/>
                  </a:cubicBezTo>
                  <a:cubicBezTo>
                    <a:pt x="6128" y="1808"/>
                    <a:pt x="6093" y="1809"/>
                    <a:pt x="6059" y="1809"/>
                  </a:cubicBezTo>
                  <a:cubicBezTo>
                    <a:pt x="4607" y="1809"/>
                    <a:pt x="4056" y="230"/>
                    <a:pt x="2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47;p42"/>
            <p:cNvSpPr/>
            <p:nvPr/>
          </p:nvSpPr>
          <p:spPr>
            <a:xfrm>
              <a:off x="-959405" y="1968741"/>
              <a:ext cx="96037" cy="85363"/>
            </a:xfrm>
            <a:custGeom>
              <a:avLst/>
              <a:gdLst/>
              <a:ahLst/>
              <a:cxnLst/>
              <a:rect l="l" t="t" r="r" b="b"/>
              <a:pathLst>
                <a:path w="1296" h="1152" extrusionOk="0">
                  <a:moveTo>
                    <a:pt x="864" y="0"/>
                  </a:moveTo>
                  <a:lnTo>
                    <a:pt x="0" y="511"/>
                  </a:lnTo>
                  <a:cubicBezTo>
                    <a:pt x="0" y="511"/>
                    <a:pt x="675" y="1151"/>
                    <a:pt x="992" y="1151"/>
                  </a:cubicBezTo>
                  <a:cubicBezTo>
                    <a:pt x="1017" y="1151"/>
                    <a:pt x="1040" y="1147"/>
                    <a:pt x="1060" y="1139"/>
                  </a:cubicBezTo>
                  <a:cubicBezTo>
                    <a:pt x="1296" y="1021"/>
                    <a:pt x="864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48;p42"/>
            <p:cNvSpPr/>
            <p:nvPr/>
          </p:nvSpPr>
          <p:spPr>
            <a:xfrm>
              <a:off x="-924503" y="1982672"/>
              <a:ext cx="34976" cy="46164"/>
            </a:xfrm>
            <a:custGeom>
              <a:avLst/>
              <a:gdLst/>
              <a:ahLst/>
              <a:cxnLst/>
              <a:rect l="l" t="t" r="r" b="b"/>
              <a:pathLst>
                <a:path w="472" h="623" extrusionOk="0">
                  <a:moveTo>
                    <a:pt x="114" y="1"/>
                  </a:moveTo>
                  <a:cubicBezTo>
                    <a:pt x="101" y="1"/>
                    <a:pt x="89" y="3"/>
                    <a:pt x="79" y="9"/>
                  </a:cubicBezTo>
                  <a:cubicBezTo>
                    <a:pt x="0" y="87"/>
                    <a:pt x="0" y="244"/>
                    <a:pt x="79" y="401"/>
                  </a:cubicBezTo>
                  <a:cubicBezTo>
                    <a:pt x="140" y="524"/>
                    <a:pt x="249" y="622"/>
                    <a:pt x="332" y="622"/>
                  </a:cubicBezTo>
                  <a:cubicBezTo>
                    <a:pt x="355" y="622"/>
                    <a:pt x="376" y="615"/>
                    <a:pt x="393" y="597"/>
                  </a:cubicBezTo>
                  <a:cubicBezTo>
                    <a:pt x="471" y="558"/>
                    <a:pt x="471" y="362"/>
                    <a:pt x="393" y="205"/>
                  </a:cubicBezTo>
                  <a:cubicBezTo>
                    <a:pt x="325" y="103"/>
                    <a:pt x="198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49;p42"/>
            <p:cNvSpPr/>
            <p:nvPr/>
          </p:nvSpPr>
          <p:spPr>
            <a:xfrm>
              <a:off x="-1261964" y="1506202"/>
              <a:ext cx="407341" cy="521368"/>
            </a:xfrm>
            <a:custGeom>
              <a:avLst/>
              <a:gdLst/>
              <a:ahLst/>
              <a:cxnLst/>
              <a:rect l="l" t="t" r="r" b="b"/>
              <a:pathLst>
                <a:path w="5497" h="7036" extrusionOk="0">
                  <a:moveTo>
                    <a:pt x="2513" y="1"/>
                  </a:moveTo>
                  <a:lnTo>
                    <a:pt x="236" y="1846"/>
                  </a:lnTo>
                  <a:lnTo>
                    <a:pt x="1" y="3494"/>
                  </a:lnTo>
                  <a:cubicBezTo>
                    <a:pt x="79" y="3848"/>
                    <a:pt x="236" y="4201"/>
                    <a:pt x="432" y="4476"/>
                  </a:cubicBezTo>
                  <a:cubicBezTo>
                    <a:pt x="668" y="4672"/>
                    <a:pt x="943" y="4829"/>
                    <a:pt x="1257" y="4947"/>
                  </a:cubicBezTo>
                  <a:cubicBezTo>
                    <a:pt x="1335" y="5222"/>
                    <a:pt x="1453" y="5536"/>
                    <a:pt x="1649" y="5771"/>
                  </a:cubicBezTo>
                  <a:cubicBezTo>
                    <a:pt x="1790" y="5947"/>
                    <a:pt x="3096" y="7036"/>
                    <a:pt x="4156" y="7036"/>
                  </a:cubicBezTo>
                  <a:cubicBezTo>
                    <a:pt x="4280" y="7036"/>
                    <a:pt x="4400" y="7021"/>
                    <a:pt x="4515" y="6988"/>
                  </a:cubicBezTo>
                  <a:cubicBezTo>
                    <a:pt x="4751" y="6949"/>
                    <a:pt x="5104" y="6478"/>
                    <a:pt x="5143" y="6439"/>
                  </a:cubicBezTo>
                  <a:cubicBezTo>
                    <a:pt x="5143" y="6399"/>
                    <a:pt x="5182" y="5889"/>
                    <a:pt x="5261" y="5418"/>
                  </a:cubicBezTo>
                  <a:cubicBezTo>
                    <a:pt x="5339" y="4829"/>
                    <a:pt x="5418" y="4240"/>
                    <a:pt x="5457" y="3651"/>
                  </a:cubicBezTo>
                  <a:cubicBezTo>
                    <a:pt x="5418" y="3534"/>
                    <a:pt x="5339" y="3416"/>
                    <a:pt x="5261" y="3298"/>
                  </a:cubicBezTo>
                  <a:lnTo>
                    <a:pt x="5457" y="3141"/>
                  </a:lnTo>
                  <a:cubicBezTo>
                    <a:pt x="5497" y="2749"/>
                    <a:pt x="5497" y="2356"/>
                    <a:pt x="5457" y="1963"/>
                  </a:cubicBezTo>
                  <a:lnTo>
                    <a:pt x="4672" y="707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50;p42"/>
            <p:cNvSpPr/>
            <p:nvPr/>
          </p:nvSpPr>
          <p:spPr>
            <a:xfrm>
              <a:off x="-1436475" y="1427432"/>
              <a:ext cx="618311" cy="436671"/>
            </a:xfrm>
            <a:custGeom>
              <a:avLst/>
              <a:gdLst/>
              <a:ahLst/>
              <a:cxnLst/>
              <a:rect l="l" t="t" r="r" b="b"/>
              <a:pathLst>
                <a:path w="8344" h="5893" extrusionOk="0">
                  <a:moveTo>
                    <a:pt x="4790" y="1"/>
                  </a:moveTo>
                  <a:cubicBezTo>
                    <a:pt x="4189" y="1"/>
                    <a:pt x="3577" y="225"/>
                    <a:pt x="3023" y="789"/>
                  </a:cubicBezTo>
                  <a:cubicBezTo>
                    <a:pt x="0" y="2438"/>
                    <a:pt x="2787" y="5892"/>
                    <a:pt x="2787" y="5892"/>
                  </a:cubicBezTo>
                  <a:cubicBezTo>
                    <a:pt x="2866" y="5814"/>
                    <a:pt x="2905" y="5657"/>
                    <a:pt x="2866" y="5539"/>
                  </a:cubicBezTo>
                  <a:cubicBezTo>
                    <a:pt x="2748" y="5107"/>
                    <a:pt x="2356" y="4557"/>
                    <a:pt x="2591" y="4400"/>
                  </a:cubicBezTo>
                  <a:cubicBezTo>
                    <a:pt x="2671" y="4339"/>
                    <a:pt x="2753" y="4313"/>
                    <a:pt x="2835" y="4313"/>
                  </a:cubicBezTo>
                  <a:cubicBezTo>
                    <a:pt x="3267" y="4313"/>
                    <a:pt x="3702" y="5030"/>
                    <a:pt x="3875" y="5030"/>
                  </a:cubicBezTo>
                  <a:cubicBezTo>
                    <a:pt x="3879" y="5030"/>
                    <a:pt x="3883" y="5029"/>
                    <a:pt x="3887" y="5028"/>
                  </a:cubicBezTo>
                  <a:cubicBezTo>
                    <a:pt x="4044" y="4989"/>
                    <a:pt x="4004" y="4518"/>
                    <a:pt x="4004" y="4518"/>
                  </a:cubicBezTo>
                  <a:cubicBezTo>
                    <a:pt x="4593" y="4243"/>
                    <a:pt x="5025" y="3694"/>
                    <a:pt x="5143" y="3026"/>
                  </a:cubicBezTo>
                  <a:cubicBezTo>
                    <a:pt x="5295" y="3113"/>
                    <a:pt x="5543" y="3140"/>
                    <a:pt x="5833" y="3140"/>
                  </a:cubicBezTo>
                  <a:cubicBezTo>
                    <a:pt x="6069" y="3140"/>
                    <a:pt x="6332" y="3122"/>
                    <a:pt x="6595" y="3105"/>
                  </a:cubicBezTo>
                  <a:cubicBezTo>
                    <a:pt x="6929" y="3105"/>
                    <a:pt x="7272" y="3134"/>
                    <a:pt x="7542" y="3134"/>
                  </a:cubicBezTo>
                  <a:cubicBezTo>
                    <a:pt x="7812" y="3134"/>
                    <a:pt x="8009" y="3105"/>
                    <a:pt x="8048" y="2987"/>
                  </a:cubicBezTo>
                  <a:cubicBezTo>
                    <a:pt x="8343" y="2072"/>
                    <a:pt x="6616" y="1"/>
                    <a:pt x="4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52;p42"/>
            <p:cNvSpPr/>
            <p:nvPr/>
          </p:nvSpPr>
          <p:spPr>
            <a:xfrm>
              <a:off x="-1017576" y="1794159"/>
              <a:ext cx="78623" cy="20452"/>
            </a:xfrm>
            <a:custGeom>
              <a:avLst/>
              <a:gdLst/>
              <a:ahLst/>
              <a:cxnLst/>
              <a:rect l="l" t="t" r="r" b="b"/>
              <a:pathLst>
                <a:path w="1061" h="276" extrusionOk="0">
                  <a:moveTo>
                    <a:pt x="1060" y="1"/>
                  </a:moveTo>
                  <a:lnTo>
                    <a:pt x="0" y="79"/>
                  </a:lnTo>
                  <a:lnTo>
                    <a:pt x="510" y="2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53;p42"/>
            <p:cNvSpPr/>
            <p:nvPr/>
          </p:nvSpPr>
          <p:spPr>
            <a:xfrm>
              <a:off x="-895455" y="1756367"/>
              <a:ext cx="20452" cy="17562"/>
            </a:xfrm>
            <a:custGeom>
              <a:avLst/>
              <a:gdLst/>
              <a:ahLst/>
              <a:cxnLst/>
              <a:rect l="l" t="t" r="r" b="b"/>
              <a:pathLst>
                <a:path w="276" h="237" extrusionOk="0">
                  <a:moveTo>
                    <a:pt x="276" y="1"/>
                  </a:moveTo>
                  <a:lnTo>
                    <a:pt x="1" y="236"/>
                  </a:lnTo>
                  <a:lnTo>
                    <a:pt x="236" y="236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54;p42"/>
            <p:cNvSpPr/>
            <p:nvPr/>
          </p:nvSpPr>
          <p:spPr>
            <a:xfrm>
              <a:off x="-1587791" y="2855956"/>
              <a:ext cx="416086" cy="313443"/>
            </a:xfrm>
            <a:custGeom>
              <a:avLst/>
              <a:gdLst/>
              <a:ahLst/>
              <a:cxnLst/>
              <a:rect l="l" t="t" r="r" b="b"/>
              <a:pathLst>
                <a:path w="5615" h="4230" extrusionOk="0">
                  <a:moveTo>
                    <a:pt x="1493" y="1"/>
                  </a:moveTo>
                  <a:lnTo>
                    <a:pt x="1" y="1846"/>
                  </a:lnTo>
                  <a:cubicBezTo>
                    <a:pt x="943" y="2317"/>
                    <a:pt x="1885" y="2866"/>
                    <a:pt x="2788" y="3455"/>
                  </a:cubicBezTo>
                  <a:cubicBezTo>
                    <a:pt x="3102" y="3730"/>
                    <a:pt x="3259" y="4122"/>
                    <a:pt x="3730" y="4201"/>
                  </a:cubicBezTo>
                  <a:cubicBezTo>
                    <a:pt x="3845" y="4220"/>
                    <a:pt x="3964" y="4230"/>
                    <a:pt x="4084" y="4230"/>
                  </a:cubicBezTo>
                  <a:cubicBezTo>
                    <a:pt x="4461" y="4230"/>
                    <a:pt x="4856" y="4134"/>
                    <a:pt x="5183" y="3926"/>
                  </a:cubicBezTo>
                  <a:cubicBezTo>
                    <a:pt x="5458" y="3691"/>
                    <a:pt x="5575" y="3573"/>
                    <a:pt x="5615" y="3298"/>
                  </a:cubicBezTo>
                  <a:cubicBezTo>
                    <a:pt x="5615" y="3141"/>
                    <a:pt x="5261" y="2788"/>
                    <a:pt x="4986" y="2395"/>
                  </a:cubicBezTo>
                  <a:cubicBezTo>
                    <a:pt x="4790" y="2081"/>
                    <a:pt x="4672" y="1689"/>
                    <a:pt x="4555" y="1610"/>
                  </a:cubicBezTo>
                  <a:cubicBezTo>
                    <a:pt x="4504" y="1582"/>
                    <a:pt x="4451" y="1570"/>
                    <a:pt x="4398" y="1570"/>
                  </a:cubicBezTo>
                  <a:cubicBezTo>
                    <a:pt x="4105" y="1570"/>
                    <a:pt x="3791" y="1931"/>
                    <a:pt x="3613" y="1931"/>
                  </a:cubicBezTo>
                  <a:cubicBezTo>
                    <a:pt x="3599" y="1931"/>
                    <a:pt x="3586" y="1929"/>
                    <a:pt x="3573" y="1924"/>
                  </a:cubicBezTo>
                  <a:cubicBezTo>
                    <a:pt x="3377" y="1846"/>
                    <a:pt x="1493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55;p42"/>
            <p:cNvSpPr/>
            <p:nvPr/>
          </p:nvSpPr>
          <p:spPr>
            <a:xfrm>
              <a:off x="-1846630" y="2119982"/>
              <a:ext cx="552731" cy="873861"/>
            </a:xfrm>
            <a:custGeom>
              <a:avLst/>
              <a:gdLst/>
              <a:ahLst/>
              <a:cxnLst/>
              <a:rect l="l" t="t" r="r" b="b"/>
              <a:pathLst>
                <a:path w="7459" h="11793" extrusionOk="0">
                  <a:moveTo>
                    <a:pt x="6085" y="1"/>
                  </a:moveTo>
                  <a:cubicBezTo>
                    <a:pt x="4829" y="1"/>
                    <a:pt x="3808" y="1806"/>
                    <a:pt x="3533" y="2866"/>
                  </a:cubicBezTo>
                  <a:cubicBezTo>
                    <a:pt x="3219" y="3887"/>
                    <a:pt x="707" y="7106"/>
                    <a:pt x="314" y="8048"/>
                  </a:cubicBezTo>
                  <a:cubicBezTo>
                    <a:pt x="0" y="8833"/>
                    <a:pt x="825" y="9736"/>
                    <a:pt x="1217" y="10207"/>
                  </a:cubicBezTo>
                  <a:cubicBezTo>
                    <a:pt x="1884" y="10835"/>
                    <a:pt x="2670" y="11346"/>
                    <a:pt x="3494" y="11778"/>
                  </a:cubicBezTo>
                  <a:cubicBezTo>
                    <a:pt x="3521" y="11787"/>
                    <a:pt x="3552" y="11792"/>
                    <a:pt x="3587" y="11792"/>
                  </a:cubicBezTo>
                  <a:cubicBezTo>
                    <a:pt x="4101" y="11792"/>
                    <a:pt x="5351" y="10742"/>
                    <a:pt x="4946" y="9933"/>
                  </a:cubicBezTo>
                  <a:cubicBezTo>
                    <a:pt x="4201" y="9226"/>
                    <a:pt x="3965" y="8362"/>
                    <a:pt x="3337" y="8245"/>
                  </a:cubicBezTo>
                  <a:cubicBezTo>
                    <a:pt x="5732" y="6282"/>
                    <a:pt x="5417" y="4790"/>
                    <a:pt x="7145" y="3691"/>
                  </a:cubicBezTo>
                  <a:cubicBezTo>
                    <a:pt x="7459" y="3534"/>
                    <a:pt x="7302" y="1610"/>
                    <a:pt x="7027" y="904"/>
                  </a:cubicBezTo>
                  <a:cubicBezTo>
                    <a:pt x="6713" y="197"/>
                    <a:pt x="6438" y="1"/>
                    <a:pt x="6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56;p42"/>
            <p:cNvSpPr/>
            <p:nvPr/>
          </p:nvSpPr>
          <p:spPr>
            <a:xfrm>
              <a:off x="-1259074" y="2410904"/>
              <a:ext cx="532426" cy="160871"/>
            </a:xfrm>
            <a:custGeom>
              <a:avLst/>
              <a:gdLst/>
              <a:ahLst/>
              <a:cxnLst/>
              <a:rect l="l" t="t" r="r" b="b"/>
              <a:pathLst>
                <a:path w="7185" h="2171" extrusionOk="0">
                  <a:moveTo>
                    <a:pt x="7185" y="0"/>
                  </a:moveTo>
                  <a:lnTo>
                    <a:pt x="7185" y="0"/>
                  </a:lnTo>
                  <a:cubicBezTo>
                    <a:pt x="4692" y="447"/>
                    <a:pt x="2904" y="1740"/>
                    <a:pt x="2190" y="1740"/>
                  </a:cubicBezTo>
                  <a:cubicBezTo>
                    <a:pt x="2150" y="1740"/>
                    <a:pt x="2114" y="1736"/>
                    <a:pt x="2081" y="1728"/>
                  </a:cubicBezTo>
                  <a:cubicBezTo>
                    <a:pt x="1414" y="1610"/>
                    <a:pt x="1" y="118"/>
                    <a:pt x="1" y="118"/>
                  </a:cubicBezTo>
                  <a:lnTo>
                    <a:pt x="1" y="118"/>
                  </a:lnTo>
                  <a:cubicBezTo>
                    <a:pt x="1" y="118"/>
                    <a:pt x="1453" y="2042"/>
                    <a:pt x="2238" y="2159"/>
                  </a:cubicBezTo>
                  <a:cubicBezTo>
                    <a:pt x="2275" y="2167"/>
                    <a:pt x="2313" y="2170"/>
                    <a:pt x="2354" y="2170"/>
                  </a:cubicBezTo>
                  <a:cubicBezTo>
                    <a:pt x="3205" y="2170"/>
                    <a:pt x="5088" y="674"/>
                    <a:pt x="7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57;p42"/>
            <p:cNvSpPr/>
            <p:nvPr/>
          </p:nvSpPr>
          <p:spPr>
            <a:xfrm>
              <a:off x="-1453963" y="1942584"/>
              <a:ext cx="357915" cy="221263"/>
            </a:xfrm>
            <a:custGeom>
              <a:avLst/>
              <a:gdLst/>
              <a:ahLst/>
              <a:cxnLst/>
              <a:rect l="l" t="t" r="r" b="b"/>
              <a:pathLst>
                <a:path w="4830" h="2986" extrusionOk="0">
                  <a:moveTo>
                    <a:pt x="2866" y="0"/>
                  </a:moveTo>
                  <a:cubicBezTo>
                    <a:pt x="2042" y="157"/>
                    <a:pt x="1689" y="1217"/>
                    <a:pt x="1689" y="1217"/>
                  </a:cubicBezTo>
                  <a:cubicBezTo>
                    <a:pt x="982" y="1453"/>
                    <a:pt x="354" y="1963"/>
                    <a:pt x="1" y="2630"/>
                  </a:cubicBezTo>
                  <a:cubicBezTo>
                    <a:pt x="286" y="2467"/>
                    <a:pt x="607" y="2406"/>
                    <a:pt x="942" y="2406"/>
                  </a:cubicBezTo>
                  <a:cubicBezTo>
                    <a:pt x="1970" y="2406"/>
                    <a:pt x="3131" y="2985"/>
                    <a:pt x="3805" y="2985"/>
                  </a:cubicBezTo>
                  <a:cubicBezTo>
                    <a:pt x="3969" y="2985"/>
                    <a:pt x="4104" y="2951"/>
                    <a:pt x="4201" y="2866"/>
                  </a:cubicBezTo>
                  <a:cubicBezTo>
                    <a:pt x="4829" y="2316"/>
                    <a:pt x="3691" y="628"/>
                    <a:pt x="2866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58;p42"/>
            <p:cNvSpPr/>
            <p:nvPr/>
          </p:nvSpPr>
          <p:spPr>
            <a:xfrm>
              <a:off x="-1227062" y="2085080"/>
              <a:ext cx="74844" cy="62911"/>
            </a:xfrm>
            <a:custGeom>
              <a:avLst/>
              <a:gdLst/>
              <a:ahLst/>
              <a:cxnLst/>
              <a:rect l="l" t="t" r="r" b="b"/>
              <a:pathLst>
                <a:path w="1010" h="849" extrusionOk="0">
                  <a:moveTo>
                    <a:pt x="590" y="1"/>
                  </a:moveTo>
                  <a:cubicBezTo>
                    <a:pt x="197" y="1"/>
                    <a:pt x="1" y="472"/>
                    <a:pt x="276" y="746"/>
                  </a:cubicBezTo>
                  <a:cubicBezTo>
                    <a:pt x="369" y="816"/>
                    <a:pt x="472" y="848"/>
                    <a:pt x="571" y="848"/>
                  </a:cubicBezTo>
                  <a:cubicBezTo>
                    <a:pt x="804" y="848"/>
                    <a:pt x="1010" y="669"/>
                    <a:pt x="982" y="393"/>
                  </a:cubicBezTo>
                  <a:cubicBezTo>
                    <a:pt x="982" y="158"/>
                    <a:pt x="786" y="1"/>
                    <a:pt x="590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659;p42"/>
          <p:cNvGrpSpPr/>
          <p:nvPr/>
        </p:nvGrpSpPr>
        <p:grpSpPr>
          <a:xfrm>
            <a:off x="116804" y="958708"/>
            <a:ext cx="1680965" cy="3356641"/>
            <a:chOff x="589700" y="946700"/>
            <a:chExt cx="1762757" cy="3519598"/>
          </a:xfrm>
        </p:grpSpPr>
        <p:sp>
          <p:nvSpPr>
            <p:cNvPr id="110" name="Google Shape;660;p42"/>
            <p:cNvSpPr/>
            <p:nvPr/>
          </p:nvSpPr>
          <p:spPr>
            <a:xfrm>
              <a:off x="589700" y="1474146"/>
              <a:ext cx="1762757" cy="2406799"/>
            </a:xfrm>
            <a:custGeom>
              <a:avLst/>
              <a:gdLst/>
              <a:ahLst/>
              <a:cxnLst/>
              <a:rect l="l" t="t" r="r" b="b"/>
              <a:pathLst>
                <a:path w="22887" h="31248" extrusionOk="0">
                  <a:moveTo>
                    <a:pt x="16678" y="0"/>
                  </a:moveTo>
                  <a:cubicBezTo>
                    <a:pt x="15254" y="0"/>
                    <a:pt x="9875" y="2397"/>
                    <a:pt x="10168" y="2983"/>
                  </a:cubicBezTo>
                  <a:cubicBezTo>
                    <a:pt x="0" y="15113"/>
                    <a:pt x="1021" y="31248"/>
                    <a:pt x="1021" y="31248"/>
                  </a:cubicBezTo>
                  <a:cubicBezTo>
                    <a:pt x="1021" y="31248"/>
                    <a:pt x="3102" y="28578"/>
                    <a:pt x="5536" y="28225"/>
                  </a:cubicBezTo>
                  <a:cubicBezTo>
                    <a:pt x="6034" y="28153"/>
                    <a:pt x="6484" y="28126"/>
                    <a:pt x="6919" y="28126"/>
                  </a:cubicBezTo>
                  <a:cubicBezTo>
                    <a:pt x="8063" y="28126"/>
                    <a:pt x="9109" y="28308"/>
                    <a:pt x="10695" y="28308"/>
                  </a:cubicBezTo>
                  <a:cubicBezTo>
                    <a:pt x="11448" y="28308"/>
                    <a:pt x="12322" y="28267"/>
                    <a:pt x="13387" y="28146"/>
                  </a:cubicBezTo>
                  <a:cubicBezTo>
                    <a:pt x="17008" y="27702"/>
                    <a:pt x="17746" y="24879"/>
                    <a:pt x="21163" y="24879"/>
                  </a:cubicBezTo>
                  <a:cubicBezTo>
                    <a:pt x="21672" y="24879"/>
                    <a:pt x="22240" y="24942"/>
                    <a:pt x="22887" y="25084"/>
                  </a:cubicBezTo>
                  <a:cubicBezTo>
                    <a:pt x="21277" y="19746"/>
                    <a:pt x="15428" y="5927"/>
                    <a:pt x="16920" y="39"/>
                  </a:cubicBezTo>
                  <a:cubicBezTo>
                    <a:pt x="16862" y="13"/>
                    <a:pt x="16780" y="0"/>
                    <a:pt x="16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61;p42"/>
            <p:cNvSpPr/>
            <p:nvPr/>
          </p:nvSpPr>
          <p:spPr>
            <a:xfrm>
              <a:off x="2010766" y="1842695"/>
              <a:ext cx="216041" cy="662548"/>
            </a:xfrm>
            <a:custGeom>
              <a:avLst/>
              <a:gdLst/>
              <a:ahLst/>
              <a:cxnLst/>
              <a:rect l="l" t="t" r="r" b="b"/>
              <a:pathLst>
                <a:path w="2805" h="8602" extrusionOk="0">
                  <a:moveTo>
                    <a:pt x="1532" y="1"/>
                  </a:moveTo>
                  <a:cubicBezTo>
                    <a:pt x="1368" y="1"/>
                    <a:pt x="1185" y="14"/>
                    <a:pt x="982" y="43"/>
                  </a:cubicBezTo>
                  <a:cubicBezTo>
                    <a:pt x="158" y="357"/>
                    <a:pt x="1" y="4283"/>
                    <a:pt x="1" y="4283"/>
                  </a:cubicBezTo>
                  <a:lnTo>
                    <a:pt x="747" y="8601"/>
                  </a:lnTo>
                  <a:cubicBezTo>
                    <a:pt x="747" y="8601"/>
                    <a:pt x="1610" y="7580"/>
                    <a:pt x="1571" y="7031"/>
                  </a:cubicBezTo>
                  <a:cubicBezTo>
                    <a:pt x="1532" y="6520"/>
                    <a:pt x="943" y="5775"/>
                    <a:pt x="982" y="5382"/>
                  </a:cubicBezTo>
                  <a:cubicBezTo>
                    <a:pt x="1218" y="3851"/>
                    <a:pt x="2278" y="2320"/>
                    <a:pt x="2670" y="1025"/>
                  </a:cubicBezTo>
                  <a:cubicBezTo>
                    <a:pt x="2804" y="456"/>
                    <a:pt x="2481" y="1"/>
                    <a:pt x="1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62;p42"/>
            <p:cNvSpPr/>
            <p:nvPr/>
          </p:nvSpPr>
          <p:spPr>
            <a:xfrm>
              <a:off x="1883987" y="1419691"/>
              <a:ext cx="398964" cy="498952"/>
            </a:xfrm>
            <a:custGeom>
              <a:avLst/>
              <a:gdLst/>
              <a:ahLst/>
              <a:cxnLst/>
              <a:rect l="l" t="t" r="r" b="b"/>
              <a:pathLst>
                <a:path w="5180" h="6478" extrusionOk="0">
                  <a:moveTo>
                    <a:pt x="155" y="0"/>
                  </a:moveTo>
                  <a:cubicBezTo>
                    <a:pt x="0" y="155"/>
                    <a:pt x="1451" y="5970"/>
                    <a:pt x="2055" y="5970"/>
                  </a:cubicBezTo>
                  <a:cubicBezTo>
                    <a:pt x="2063" y="5970"/>
                    <a:pt x="2071" y="5969"/>
                    <a:pt x="2079" y="5967"/>
                  </a:cubicBezTo>
                  <a:cubicBezTo>
                    <a:pt x="2305" y="5854"/>
                    <a:pt x="2533" y="5809"/>
                    <a:pt x="2752" y="5809"/>
                  </a:cubicBezTo>
                  <a:cubicBezTo>
                    <a:pt x="3598" y="5809"/>
                    <a:pt x="4316" y="6477"/>
                    <a:pt x="4316" y="6477"/>
                  </a:cubicBezTo>
                  <a:cubicBezTo>
                    <a:pt x="4316" y="6477"/>
                    <a:pt x="5180" y="4711"/>
                    <a:pt x="5180" y="4200"/>
                  </a:cubicBezTo>
                  <a:cubicBezTo>
                    <a:pt x="5141" y="3690"/>
                    <a:pt x="3453" y="2709"/>
                    <a:pt x="2668" y="1727"/>
                  </a:cubicBezTo>
                  <a:cubicBezTo>
                    <a:pt x="2196" y="746"/>
                    <a:pt x="1254" y="79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63;p42"/>
            <p:cNvSpPr/>
            <p:nvPr/>
          </p:nvSpPr>
          <p:spPr>
            <a:xfrm>
              <a:off x="2082857" y="1691935"/>
              <a:ext cx="161170" cy="40096"/>
            </a:xfrm>
            <a:custGeom>
              <a:avLst/>
              <a:gdLst/>
              <a:ahLst/>
              <a:cxnLst/>
              <a:rect l="l" t="t" r="r" b="b"/>
              <a:pathLst>
                <a:path w="2042" h="508" extrusionOk="0">
                  <a:moveTo>
                    <a:pt x="948" y="1"/>
                  </a:moveTo>
                  <a:cubicBezTo>
                    <a:pt x="585" y="1"/>
                    <a:pt x="219" y="118"/>
                    <a:pt x="1" y="508"/>
                  </a:cubicBezTo>
                  <a:cubicBezTo>
                    <a:pt x="419" y="298"/>
                    <a:pt x="873" y="194"/>
                    <a:pt x="1338" y="194"/>
                  </a:cubicBezTo>
                  <a:cubicBezTo>
                    <a:pt x="1571" y="194"/>
                    <a:pt x="1806" y="220"/>
                    <a:pt x="2042" y="272"/>
                  </a:cubicBezTo>
                  <a:cubicBezTo>
                    <a:pt x="2042" y="272"/>
                    <a:pt x="1499" y="1"/>
                    <a:pt x="948" y="1"/>
                  </a:cubicBezTo>
                  <a:close/>
                </a:path>
              </a:pathLst>
            </a:custGeom>
            <a:solidFill>
              <a:srgbClr val="000000">
                <a:alpha val="35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64;p42"/>
            <p:cNvSpPr/>
            <p:nvPr/>
          </p:nvSpPr>
          <p:spPr>
            <a:xfrm>
              <a:off x="1548168" y="1392426"/>
              <a:ext cx="305461" cy="266190"/>
            </a:xfrm>
            <a:custGeom>
              <a:avLst/>
              <a:gdLst/>
              <a:ahLst/>
              <a:cxnLst/>
              <a:rect l="l" t="t" r="r" b="b"/>
              <a:pathLst>
                <a:path w="3966" h="3456" extrusionOk="0">
                  <a:moveTo>
                    <a:pt x="1453" y="1"/>
                  </a:moveTo>
                  <a:lnTo>
                    <a:pt x="1" y="707"/>
                  </a:lnTo>
                  <a:lnTo>
                    <a:pt x="197" y="2356"/>
                  </a:lnTo>
                  <a:lnTo>
                    <a:pt x="2552" y="3455"/>
                  </a:lnTo>
                  <a:lnTo>
                    <a:pt x="3573" y="3338"/>
                  </a:lnTo>
                  <a:lnTo>
                    <a:pt x="3966" y="1610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5;p42"/>
            <p:cNvSpPr/>
            <p:nvPr/>
          </p:nvSpPr>
          <p:spPr>
            <a:xfrm>
              <a:off x="1669094" y="3368575"/>
              <a:ext cx="571565" cy="683267"/>
            </a:xfrm>
            <a:custGeom>
              <a:avLst/>
              <a:gdLst/>
              <a:ahLst/>
              <a:cxnLst/>
              <a:rect l="l" t="t" r="r" b="b"/>
              <a:pathLst>
                <a:path w="7421" h="8871" extrusionOk="0">
                  <a:moveTo>
                    <a:pt x="1583" y="0"/>
                  </a:moveTo>
                  <a:cubicBezTo>
                    <a:pt x="828" y="0"/>
                    <a:pt x="23" y="77"/>
                    <a:pt x="1" y="253"/>
                  </a:cubicBezTo>
                  <a:cubicBezTo>
                    <a:pt x="315" y="3197"/>
                    <a:pt x="747" y="2098"/>
                    <a:pt x="1179" y="5435"/>
                  </a:cubicBezTo>
                  <a:cubicBezTo>
                    <a:pt x="943" y="5984"/>
                    <a:pt x="904" y="6573"/>
                    <a:pt x="982" y="7162"/>
                  </a:cubicBezTo>
                  <a:cubicBezTo>
                    <a:pt x="1179" y="7712"/>
                    <a:pt x="3416" y="7790"/>
                    <a:pt x="3416" y="7790"/>
                  </a:cubicBezTo>
                  <a:cubicBezTo>
                    <a:pt x="3416" y="7790"/>
                    <a:pt x="6152" y="8871"/>
                    <a:pt x="6862" y="8871"/>
                  </a:cubicBezTo>
                  <a:cubicBezTo>
                    <a:pt x="6917" y="8871"/>
                    <a:pt x="6960" y="8864"/>
                    <a:pt x="6989" y="8850"/>
                  </a:cubicBezTo>
                  <a:cubicBezTo>
                    <a:pt x="7420" y="8614"/>
                    <a:pt x="7028" y="7476"/>
                    <a:pt x="6439" y="7083"/>
                  </a:cubicBezTo>
                  <a:cubicBezTo>
                    <a:pt x="6046" y="6848"/>
                    <a:pt x="4241" y="6377"/>
                    <a:pt x="3612" y="5631"/>
                  </a:cubicBezTo>
                  <a:cubicBezTo>
                    <a:pt x="2592" y="4179"/>
                    <a:pt x="3063" y="1117"/>
                    <a:pt x="2867" y="135"/>
                  </a:cubicBezTo>
                  <a:cubicBezTo>
                    <a:pt x="2745" y="48"/>
                    <a:pt x="2180" y="0"/>
                    <a:pt x="1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;p42"/>
            <p:cNvSpPr/>
            <p:nvPr/>
          </p:nvSpPr>
          <p:spPr>
            <a:xfrm>
              <a:off x="1669094" y="2465186"/>
              <a:ext cx="417371" cy="962396"/>
            </a:xfrm>
            <a:custGeom>
              <a:avLst/>
              <a:gdLst/>
              <a:ahLst/>
              <a:cxnLst/>
              <a:rect l="l" t="t" r="r" b="b"/>
              <a:pathLst>
                <a:path w="5419" h="12495" extrusionOk="0">
                  <a:moveTo>
                    <a:pt x="5124" y="1"/>
                  </a:moveTo>
                  <a:cubicBezTo>
                    <a:pt x="4323" y="1"/>
                    <a:pt x="162" y="3392"/>
                    <a:pt x="315" y="3660"/>
                  </a:cubicBezTo>
                  <a:cubicBezTo>
                    <a:pt x="590" y="5583"/>
                    <a:pt x="708" y="7467"/>
                    <a:pt x="668" y="9391"/>
                  </a:cubicBezTo>
                  <a:cubicBezTo>
                    <a:pt x="236" y="10215"/>
                    <a:pt x="40" y="11079"/>
                    <a:pt x="1" y="11982"/>
                  </a:cubicBezTo>
                  <a:cubicBezTo>
                    <a:pt x="408" y="12361"/>
                    <a:pt x="891" y="12494"/>
                    <a:pt x="1343" y="12494"/>
                  </a:cubicBezTo>
                  <a:cubicBezTo>
                    <a:pt x="2154" y="12494"/>
                    <a:pt x="2867" y="12066"/>
                    <a:pt x="2867" y="11864"/>
                  </a:cubicBezTo>
                  <a:lnTo>
                    <a:pt x="2867" y="10883"/>
                  </a:lnTo>
                  <a:cubicBezTo>
                    <a:pt x="3063" y="10333"/>
                    <a:pt x="3181" y="9784"/>
                    <a:pt x="3181" y="9234"/>
                  </a:cubicBezTo>
                  <a:cubicBezTo>
                    <a:pt x="3298" y="8959"/>
                    <a:pt x="5418" y="4523"/>
                    <a:pt x="5183" y="9"/>
                  </a:cubicBezTo>
                  <a:cubicBezTo>
                    <a:pt x="5166" y="3"/>
                    <a:pt x="5146" y="1"/>
                    <a:pt x="5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7;p42"/>
            <p:cNvSpPr/>
            <p:nvPr/>
          </p:nvSpPr>
          <p:spPr>
            <a:xfrm>
              <a:off x="1170219" y="3521232"/>
              <a:ext cx="248004" cy="945066"/>
            </a:xfrm>
            <a:custGeom>
              <a:avLst/>
              <a:gdLst/>
              <a:ahLst/>
              <a:cxnLst/>
              <a:rect l="l" t="t" r="r" b="b"/>
              <a:pathLst>
                <a:path w="3220" h="12270" extrusionOk="0">
                  <a:moveTo>
                    <a:pt x="720" y="1"/>
                  </a:moveTo>
                  <a:cubicBezTo>
                    <a:pt x="543" y="1"/>
                    <a:pt x="412" y="46"/>
                    <a:pt x="354" y="155"/>
                  </a:cubicBezTo>
                  <a:cubicBezTo>
                    <a:pt x="1" y="2275"/>
                    <a:pt x="825" y="3806"/>
                    <a:pt x="629" y="6515"/>
                  </a:cubicBezTo>
                  <a:cubicBezTo>
                    <a:pt x="589" y="7143"/>
                    <a:pt x="472" y="7810"/>
                    <a:pt x="354" y="8438"/>
                  </a:cubicBezTo>
                  <a:cubicBezTo>
                    <a:pt x="236" y="8870"/>
                    <a:pt x="275" y="10872"/>
                    <a:pt x="589" y="11461"/>
                  </a:cubicBezTo>
                  <a:cubicBezTo>
                    <a:pt x="881" y="12069"/>
                    <a:pt x="1564" y="12270"/>
                    <a:pt x="2116" y="12270"/>
                  </a:cubicBezTo>
                  <a:cubicBezTo>
                    <a:pt x="2456" y="12270"/>
                    <a:pt x="2747" y="12194"/>
                    <a:pt x="2866" y="12089"/>
                  </a:cubicBezTo>
                  <a:cubicBezTo>
                    <a:pt x="3141" y="11775"/>
                    <a:pt x="2866" y="10558"/>
                    <a:pt x="2866" y="10558"/>
                  </a:cubicBezTo>
                  <a:cubicBezTo>
                    <a:pt x="2395" y="9302"/>
                    <a:pt x="2160" y="7967"/>
                    <a:pt x="2238" y="6632"/>
                  </a:cubicBezTo>
                  <a:cubicBezTo>
                    <a:pt x="2356" y="5259"/>
                    <a:pt x="3063" y="3178"/>
                    <a:pt x="3220" y="1215"/>
                  </a:cubicBezTo>
                  <a:cubicBezTo>
                    <a:pt x="3156" y="895"/>
                    <a:pt x="1499" y="1"/>
                    <a:pt x="7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8;p42"/>
            <p:cNvSpPr/>
            <p:nvPr/>
          </p:nvSpPr>
          <p:spPr>
            <a:xfrm>
              <a:off x="1194404" y="2483979"/>
              <a:ext cx="601757" cy="1149022"/>
            </a:xfrm>
            <a:custGeom>
              <a:avLst/>
              <a:gdLst/>
              <a:ahLst/>
              <a:cxnLst/>
              <a:rect l="l" t="t" r="r" b="b"/>
              <a:pathLst>
                <a:path w="7813" h="14918" extrusionOk="0">
                  <a:moveTo>
                    <a:pt x="6753" y="0"/>
                  </a:moveTo>
                  <a:cubicBezTo>
                    <a:pt x="6753" y="0"/>
                    <a:pt x="3848" y="118"/>
                    <a:pt x="3220" y="785"/>
                  </a:cubicBezTo>
                  <a:cubicBezTo>
                    <a:pt x="2552" y="1492"/>
                    <a:pt x="2592" y="2591"/>
                    <a:pt x="2552" y="4004"/>
                  </a:cubicBezTo>
                  <a:cubicBezTo>
                    <a:pt x="1885" y="6360"/>
                    <a:pt x="1767" y="9893"/>
                    <a:pt x="1296" y="11306"/>
                  </a:cubicBezTo>
                  <a:cubicBezTo>
                    <a:pt x="707" y="12719"/>
                    <a:pt x="1" y="12955"/>
                    <a:pt x="40" y="13622"/>
                  </a:cubicBezTo>
                  <a:cubicBezTo>
                    <a:pt x="246" y="14632"/>
                    <a:pt x="1164" y="14917"/>
                    <a:pt x="1907" y="14917"/>
                  </a:cubicBezTo>
                  <a:cubicBezTo>
                    <a:pt x="2434" y="14917"/>
                    <a:pt x="2873" y="14773"/>
                    <a:pt x="2906" y="14643"/>
                  </a:cubicBezTo>
                  <a:cubicBezTo>
                    <a:pt x="2945" y="14407"/>
                    <a:pt x="2984" y="14133"/>
                    <a:pt x="2984" y="13858"/>
                  </a:cubicBezTo>
                  <a:cubicBezTo>
                    <a:pt x="3455" y="13465"/>
                    <a:pt x="3769" y="12916"/>
                    <a:pt x="3887" y="12287"/>
                  </a:cubicBezTo>
                  <a:cubicBezTo>
                    <a:pt x="3887" y="12287"/>
                    <a:pt x="6831" y="8519"/>
                    <a:pt x="7695" y="4004"/>
                  </a:cubicBezTo>
                  <a:cubicBezTo>
                    <a:pt x="7813" y="3337"/>
                    <a:pt x="6753" y="0"/>
                    <a:pt x="6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9;p42"/>
            <p:cNvSpPr/>
            <p:nvPr/>
          </p:nvSpPr>
          <p:spPr>
            <a:xfrm>
              <a:off x="1442339" y="2378151"/>
              <a:ext cx="625942" cy="414304"/>
            </a:xfrm>
            <a:custGeom>
              <a:avLst/>
              <a:gdLst/>
              <a:ahLst/>
              <a:cxnLst/>
              <a:rect l="l" t="t" r="r" b="b"/>
              <a:pathLst>
                <a:path w="8127" h="5379" extrusionOk="0">
                  <a:moveTo>
                    <a:pt x="8127" y="0"/>
                  </a:moveTo>
                  <a:lnTo>
                    <a:pt x="1375" y="511"/>
                  </a:lnTo>
                  <a:lnTo>
                    <a:pt x="1" y="2159"/>
                  </a:lnTo>
                  <a:cubicBezTo>
                    <a:pt x="275" y="2042"/>
                    <a:pt x="570" y="1983"/>
                    <a:pt x="864" y="1983"/>
                  </a:cubicBezTo>
                  <a:cubicBezTo>
                    <a:pt x="1159" y="1983"/>
                    <a:pt x="1453" y="2042"/>
                    <a:pt x="1728" y="2159"/>
                  </a:cubicBezTo>
                  <a:cubicBezTo>
                    <a:pt x="4123" y="3573"/>
                    <a:pt x="4162" y="5104"/>
                    <a:pt x="4476" y="5378"/>
                  </a:cubicBezTo>
                  <a:cubicBezTo>
                    <a:pt x="7106" y="4515"/>
                    <a:pt x="8127" y="1139"/>
                    <a:pt x="8127" y="1139"/>
                  </a:cubicBezTo>
                  <a:lnTo>
                    <a:pt x="81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70;p42"/>
            <p:cNvSpPr/>
            <p:nvPr/>
          </p:nvSpPr>
          <p:spPr>
            <a:xfrm>
              <a:off x="1548168" y="2299512"/>
              <a:ext cx="520116" cy="211119"/>
            </a:xfrm>
            <a:custGeom>
              <a:avLst/>
              <a:gdLst/>
              <a:ahLst/>
              <a:cxnLst/>
              <a:rect l="l" t="t" r="r" b="b"/>
              <a:pathLst>
                <a:path w="6753" h="2741" extrusionOk="0">
                  <a:moveTo>
                    <a:pt x="6674" y="1"/>
                  </a:moveTo>
                  <a:lnTo>
                    <a:pt x="354" y="864"/>
                  </a:lnTo>
                  <a:lnTo>
                    <a:pt x="1" y="1532"/>
                  </a:lnTo>
                  <a:cubicBezTo>
                    <a:pt x="275" y="2042"/>
                    <a:pt x="786" y="2435"/>
                    <a:pt x="1414" y="2552"/>
                  </a:cubicBezTo>
                  <a:cubicBezTo>
                    <a:pt x="1894" y="2684"/>
                    <a:pt x="2351" y="2740"/>
                    <a:pt x="2783" y="2740"/>
                  </a:cubicBezTo>
                  <a:cubicBezTo>
                    <a:pt x="5175" y="2740"/>
                    <a:pt x="6753" y="1021"/>
                    <a:pt x="6753" y="1021"/>
                  </a:cubicBezTo>
                  <a:lnTo>
                    <a:pt x="66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71;p42"/>
            <p:cNvSpPr/>
            <p:nvPr/>
          </p:nvSpPr>
          <p:spPr>
            <a:xfrm>
              <a:off x="1372788" y="1446033"/>
              <a:ext cx="762036" cy="986581"/>
            </a:xfrm>
            <a:custGeom>
              <a:avLst/>
              <a:gdLst/>
              <a:ahLst/>
              <a:cxnLst/>
              <a:rect l="l" t="t" r="r" b="b"/>
              <a:pathLst>
                <a:path w="9894" h="12809" extrusionOk="0">
                  <a:moveTo>
                    <a:pt x="6105" y="1"/>
                  </a:moveTo>
                  <a:cubicBezTo>
                    <a:pt x="6033" y="1"/>
                    <a:pt x="5961" y="4"/>
                    <a:pt x="5889" y="11"/>
                  </a:cubicBezTo>
                  <a:cubicBezTo>
                    <a:pt x="5614" y="51"/>
                    <a:pt x="5889" y="2053"/>
                    <a:pt x="5457" y="2288"/>
                  </a:cubicBezTo>
                  <a:cubicBezTo>
                    <a:pt x="5431" y="2302"/>
                    <a:pt x="5396" y="2309"/>
                    <a:pt x="5352" y="2309"/>
                  </a:cubicBezTo>
                  <a:cubicBezTo>
                    <a:pt x="4665" y="2309"/>
                    <a:pt x="1924" y="679"/>
                    <a:pt x="1924" y="679"/>
                  </a:cubicBezTo>
                  <a:cubicBezTo>
                    <a:pt x="1532" y="1621"/>
                    <a:pt x="904" y="2485"/>
                    <a:pt x="79" y="3073"/>
                  </a:cubicBezTo>
                  <a:cubicBezTo>
                    <a:pt x="1" y="4290"/>
                    <a:pt x="79" y="5507"/>
                    <a:pt x="354" y="6685"/>
                  </a:cubicBezTo>
                  <a:cubicBezTo>
                    <a:pt x="1178" y="8844"/>
                    <a:pt x="2749" y="10454"/>
                    <a:pt x="2866" y="10885"/>
                  </a:cubicBezTo>
                  <a:cubicBezTo>
                    <a:pt x="2866" y="11239"/>
                    <a:pt x="2788" y="11631"/>
                    <a:pt x="2631" y="11985"/>
                  </a:cubicBezTo>
                  <a:cubicBezTo>
                    <a:pt x="3102" y="12495"/>
                    <a:pt x="3769" y="12809"/>
                    <a:pt x="4476" y="12809"/>
                  </a:cubicBezTo>
                  <a:cubicBezTo>
                    <a:pt x="6125" y="12809"/>
                    <a:pt x="7734" y="12220"/>
                    <a:pt x="8951" y="11082"/>
                  </a:cubicBezTo>
                  <a:cubicBezTo>
                    <a:pt x="8676" y="9865"/>
                    <a:pt x="8598" y="8608"/>
                    <a:pt x="8716" y="7352"/>
                  </a:cubicBezTo>
                  <a:cubicBezTo>
                    <a:pt x="9422" y="6999"/>
                    <a:pt x="9854" y="6292"/>
                    <a:pt x="9854" y="5507"/>
                  </a:cubicBezTo>
                  <a:cubicBezTo>
                    <a:pt x="9893" y="4251"/>
                    <a:pt x="8519" y="3387"/>
                    <a:pt x="8441" y="2524"/>
                  </a:cubicBezTo>
                  <a:cubicBezTo>
                    <a:pt x="8402" y="2210"/>
                    <a:pt x="8362" y="1935"/>
                    <a:pt x="8362" y="1935"/>
                  </a:cubicBezTo>
                  <a:cubicBezTo>
                    <a:pt x="8178" y="829"/>
                    <a:pt x="7198" y="1"/>
                    <a:pt x="6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72;p42"/>
            <p:cNvSpPr/>
            <p:nvPr/>
          </p:nvSpPr>
          <p:spPr>
            <a:xfrm>
              <a:off x="1173223" y="2308600"/>
              <a:ext cx="589665" cy="376563"/>
            </a:xfrm>
            <a:custGeom>
              <a:avLst/>
              <a:gdLst/>
              <a:ahLst/>
              <a:cxnLst/>
              <a:rect l="l" t="t" r="r" b="b"/>
              <a:pathLst>
                <a:path w="7656" h="4889" extrusionOk="0">
                  <a:moveTo>
                    <a:pt x="1257" y="0"/>
                  </a:moveTo>
                  <a:lnTo>
                    <a:pt x="1" y="1767"/>
                  </a:lnTo>
                  <a:cubicBezTo>
                    <a:pt x="1" y="1767"/>
                    <a:pt x="2435" y="2670"/>
                    <a:pt x="3495" y="3180"/>
                  </a:cubicBezTo>
                  <a:cubicBezTo>
                    <a:pt x="3809" y="3416"/>
                    <a:pt x="4319" y="4240"/>
                    <a:pt x="4829" y="4515"/>
                  </a:cubicBezTo>
                  <a:cubicBezTo>
                    <a:pt x="5251" y="4742"/>
                    <a:pt x="5699" y="4888"/>
                    <a:pt x="6152" y="4888"/>
                  </a:cubicBezTo>
                  <a:cubicBezTo>
                    <a:pt x="6247" y="4888"/>
                    <a:pt x="6343" y="4882"/>
                    <a:pt x="6439" y="4868"/>
                  </a:cubicBezTo>
                  <a:cubicBezTo>
                    <a:pt x="6831" y="4790"/>
                    <a:pt x="7146" y="4633"/>
                    <a:pt x="7420" y="4397"/>
                  </a:cubicBezTo>
                  <a:cubicBezTo>
                    <a:pt x="7577" y="4201"/>
                    <a:pt x="7656" y="4162"/>
                    <a:pt x="7577" y="3965"/>
                  </a:cubicBezTo>
                  <a:cubicBezTo>
                    <a:pt x="7538" y="3769"/>
                    <a:pt x="6635" y="3062"/>
                    <a:pt x="6517" y="2984"/>
                  </a:cubicBezTo>
                  <a:cubicBezTo>
                    <a:pt x="6557" y="2945"/>
                    <a:pt x="6596" y="2905"/>
                    <a:pt x="6596" y="2866"/>
                  </a:cubicBezTo>
                  <a:cubicBezTo>
                    <a:pt x="6596" y="2788"/>
                    <a:pt x="6321" y="2434"/>
                    <a:pt x="6203" y="2317"/>
                  </a:cubicBezTo>
                  <a:cubicBezTo>
                    <a:pt x="6203" y="2317"/>
                    <a:pt x="6164" y="2277"/>
                    <a:pt x="6164" y="2277"/>
                  </a:cubicBezTo>
                  <a:cubicBezTo>
                    <a:pt x="6125" y="2238"/>
                    <a:pt x="6086" y="2199"/>
                    <a:pt x="6046" y="2159"/>
                  </a:cubicBezTo>
                  <a:cubicBezTo>
                    <a:pt x="5693" y="1924"/>
                    <a:pt x="4555" y="2081"/>
                    <a:pt x="4358" y="1963"/>
                  </a:cubicBezTo>
                  <a:cubicBezTo>
                    <a:pt x="3455" y="1728"/>
                    <a:pt x="1257" y="0"/>
                    <a:pt x="1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73;p42"/>
            <p:cNvSpPr/>
            <p:nvPr/>
          </p:nvSpPr>
          <p:spPr>
            <a:xfrm>
              <a:off x="1013016" y="1661155"/>
              <a:ext cx="571488" cy="788864"/>
            </a:xfrm>
            <a:custGeom>
              <a:avLst/>
              <a:gdLst/>
              <a:ahLst/>
              <a:cxnLst/>
              <a:rect l="l" t="t" r="r" b="b"/>
              <a:pathLst>
                <a:path w="7420" h="10242" extrusionOk="0">
                  <a:moveTo>
                    <a:pt x="5689" y="0"/>
                  </a:moveTo>
                  <a:cubicBezTo>
                    <a:pt x="5507" y="0"/>
                    <a:pt x="5325" y="29"/>
                    <a:pt x="5143" y="84"/>
                  </a:cubicBezTo>
                  <a:cubicBezTo>
                    <a:pt x="4633" y="241"/>
                    <a:pt x="4201" y="555"/>
                    <a:pt x="3887" y="987"/>
                  </a:cubicBezTo>
                  <a:cubicBezTo>
                    <a:pt x="3455" y="1694"/>
                    <a:pt x="3102" y="2479"/>
                    <a:pt x="2827" y="3264"/>
                  </a:cubicBezTo>
                  <a:cubicBezTo>
                    <a:pt x="2827" y="3264"/>
                    <a:pt x="0" y="7935"/>
                    <a:pt x="40" y="8485"/>
                  </a:cubicBezTo>
                  <a:cubicBezTo>
                    <a:pt x="118" y="8799"/>
                    <a:pt x="275" y="9113"/>
                    <a:pt x="550" y="9309"/>
                  </a:cubicBezTo>
                  <a:cubicBezTo>
                    <a:pt x="550" y="9309"/>
                    <a:pt x="864" y="9820"/>
                    <a:pt x="2081" y="10212"/>
                  </a:cubicBezTo>
                  <a:cubicBezTo>
                    <a:pt x="2124" y="10232"/>
                    <a:pt x="2170" y="10242"/>
                    <a:pt x="2217" y="10242"/>
                  </a:cubicBezTo>
                  <a:cubicBezTo>
                    <a:pt x="2822" y="10242"/>
                    <a:pt x="3737" y="8734"/>
                    <a:pt x="3337" y="8406"/>
                  </a:cubicBezTo>
                  <a:cubicBezTo>
                    <a:pt x="3141" y="8210"/>
                    <a:pt x="2905" y="8053"/>
                    <a:pt x="2670" y="7935"/>
                  </a:cubicBezTo>
                  <a:cubicBezTo>
                    <a:pt x="4515" y="5462"/>
                    <a:pt x="6281" y="2675"/>
                    <a:pt x="6281" y="2675"/>
                  </a:cubicBezTo>
                  <a:cubicBezTo>
                    <a:pt x="6281" y="2675"/>
                    <a:pt x="6412" y="2512"/>
                    <a:pt x="6652" y="2512"/>
                  </a:cubicBezTo>
                  <a:cubicBezTo>
                    <a:pt x="6785" y="2512"/>
                    <a:pt x="6950" y="2561"/>
                    <a:pt x="7145" y="2714"/>
                  </a:cubicBezTo>
                  <a:cubicBezTo>
                    <a:pt x="7420" y="2165"/>
                    <a:pt x="7263" y="634"/>
                    <a:pt x="6321" y="123"/>
                  </a:cubicBezTo>
                  <a:cubicBezTo>
                    <a:pt x="6110" y="39"/>
                    <a:pt x="5900" y="0"/>
                    <a:pt x="5689" y="0"/>
                  </a:cubicBezTo>
                  <a:close/>
                </a:path>
              </a:pathLst>
            </a:custGeom>
            <a:solidFill>
              <a:srgbClr val="256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674;p42"/>
            <p:cNvSpPr/>
            <p:nvPr/>
          </p:nvSpPr>
          <p:spPr>
            <a:xfrm>
              <a:off x="1372788" y="1543003"/>
              <a:ext cx="202640" cy="150733"/>
            </a:xfrm>
            <a:custGeom>
              <a:avLst/>
              <a:gdLst/>
              <a:ahLst/>
              <a:cxnLst/>
              <a:rect l="l" t="t" r="r" b="b"/>
              <a:pathLst>
                <a:path w="2631" h="1957" extrusionOk="0">
                  <a:moveTo>
                    <a:pt x="1544" y="1"/>
                  </a:moveTo>
                  <a:cubicBezTo>
                    <a:pt x="1245" y="1"/>
                    <a:pt x="1153" y="500"/>
                    <a:pt x="786" y="794"/>
                  </a:cubicBezTo>
                  <a:cubicBezTo>
                    <a:pt x="393" y="1068"/>
                    <a:pt x="1" y="1579"/>
                    <a:pt x="197" y="1736"/>
                  </a:cubicBezTo>
                  <a:cubicBezTo>
                    <a:pt x="339" y="1646"/>
                    <a:pt x="487" y="1612"/>
                    <a:pt x="636" y="1612"/>
                  </a:cubicBezTo>
                  <a:cubicBezTo>
                    <a:pt x="1110" y="1612"/>
                    <a:pt x="1594" y="1957"/>
                    <a:pt x="1941" y="1957"/>
                  </a:cubicBezTo>
                  <a:cubicBezTo>
                    <a:pt x="2058" y="1957"/>
                    <a:pt x="2159" y="1918"/>
                    <a:pt x="2238" y="1814"/>
                  </a:cubicBezTo>
                  <a:cubicBezTo>
                    <a:pt x="2631" y="1304"/>
                    <a:pt x="1846" y="48"/>
                    <a:pt x="1610" y="9"/>
                  </a:cubicBezTo>
                  <a:cubicBezTo>
                    <a:pt x="1587" y="3"/>
                    <a:pt x="1565" y="1"/>
                    <a:pt x="1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75;p42"/>
            <p:cNvSpPr/>
            <p:nvPr/>
          </p:nvSpPr>
          <p:spPr>
            <a:xfrm>
              <a:off x="1475613" y="1611630"/>
              <a:ext cx="63542" cy="61310"/>
            </a:xfrm>
            <a:custGeom>
              <a:avLst/>
              <a:gdLst/>
              <a:ahLst/>
              <a:cxnLst/>
              <a:rect l="l" t="t" r="r" b="b"/>
              <a:pathLst>
                <a:path w="825" h="796" extrusionOk="0">
                  <a:moveTo>
                    <a:pt x="413" y="1"/>
                  </a:moveTo>
                  <a:cubicBezTo>
                    <a:pt x="207" y="1"/>
                    <a:pt x="0" y="138"/>
                    <a:pt x="0" y="413"/>
                  </a:cubicBezTo>
                  <a:cubicBezTo>
                    <a:pt x="0" y="668"/>
                    <a:pt x="207" y="796"/>
                    <a:pt x="413" y="796"/>
                  </a:cubicBezTo>
                  <a:cubicBezTo>
                    <a:pt x="619" y="796"/>
                    <a:pt x="825" y="668"/>
                    <a:pt x="825" y="413"/>
                  </a:cubicBezTo>
                  <a:cubicBezTo>
                    <a:pt x="825" y="138"/>
                    <a:pt x="619" y="1"/>
                    <a:pt x="41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76;p42"/>
            <p:cNvSpPr/>
            <p:nvPr/>
          </p:nvSpPr>
          <p:spPr>
            <a:xfrm>
              <a:off x="1121849" y="2253376"/>
              <a:ext cx="99818" cy="16021"/>
            </a:xfrm>
            <a:custGeom>
              <a:avLst/>
              <a:gdLst/>
              <a:ahLst/>
              <a:cxnLst/>
              <a:rect l="l" t="t" r="r" b="b"/>
              <a:pathLst>
                <a:path w="1296" h="208" extrusionOk="0">
                  <a:moveTo>
                    <a:pt x="634" y="1"/>
                  </a:moveTo>
                  <a:cubicBezTo>
                    <a:pt x="403" y="1"/>
                    <a:pt x="177" y="70"/>
                    <a:pt x="1" y="207"/>
                  </a:cubicBezTo>
                  <a:cubicBezTo>
                    <a:pt x="197" y="187"/>
                    <a:pt x="413" y="178"/>
                    <a:pt x="634" y="178"/>
                  </a:cubicBezTo>
                  <a:cubicBezTo>
                    <a:pt x="854" y="178"/>
                    <a:pt x="1080" y="187"/>
                    <a:pt x="1296" y="207"/>
                  </a:cubicBezTo>
                  <a:cubicBezTo>
                    <a:pt x="1100" y="70"/>
                    <a:pt x="864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77;p42"/>
            <p:cNvSpPr/>
            <p:nvPr/>
          </p:nvSpPr>
          <p:spPr>
            <a:xfrm>
              <a:off x="1620724" y="1059845"/>
              <a:ext cx="341738" cy="492944"/>
            </a:xfrm>
            <a:custGeom>
              <a:avLst/>
              <a:gdLst/>
              <a:ahLst/>
              <a:cxnLst/>
              <a:rect l="l" t="t" r="r" b="b"/>
              <a:pathLst>
                <a:path w="4437" h="6400" extrusionOk="0">
                  <a:moveTo>
                    <a:pt x="2081" y="1"/>
                  </a:moveTo>
                  <a:lnTo>
                    <a:pt x="158" y="2591"/>
                  </a:lnTo>
                  <a:lnTo>
                    <a:pt x="1" y="4790"/>
                  </a:lnTo>
                  <a:cubicBezTo>
                    <a:pt x="1" y="4790"/>
                    <a:pt x="1610" y="6282"/>
                    <a:pt x="2670" y="6399"/>
                  </a:cubicBezTo>
                  <a:cubicBezTo>
                    <a:pt x="3024" y="6360"/>
                    <a:pt x="3377" y="6203"/>
                    <a:pt x="3652" y="5968"/>
                  </a:cubicBezTo>
                  <a:cubicBezTo>
                    <a:pt x="3887" y="5418"/>
                    <a:pt x="4044" y="4790"/>
                    <a:pt x="4162" y="4201"/>
                  </a:cubicBezTo>
                  <a:cubicBezTo>
                    <a:pt x="4240" y="3808"/>
                    <a:pt x="4240" y="3416"/>
                    <a:pt x="4280" y="3063"/>
                  </a:cubicBezTo>
                  <a:cubicBezTo>
                    <a:pt x="4358" y="2827"/>
                    <a:pt x="4397" y="2591"/>
                    <a:pt x="4437" y="2356"/>
                  </a:cubicBezTo>
                  <a:cubicBezTo>
                    <a:pt x="4437" y="2081"/>
                    <a:pt x="4319" y="1217"/>
                    <a:pt x="4319" y="1217"/>
                  </a:cubicBezTo>
                  <a:lnTo>
                    <a:pt x="2081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78;p42"/>
            <p:cNvSpPr/>
            <p:nvPr/>
          </p:nvSpPr>
          <p:spPr>
            <a:xfrm>
              <a:off x="1386729" y="946700"/>
              <a:ext cx="599909" cy="692817"/>
            </a:xfrm>
            <a:custGeom>
              <a:avLst/>
              <a:gdLst/>
              <a:ahLst/>
              <a:cxnLst/>
              <a:rect l="l" t="t" r="r" b="b"/>
              <a:pathLst>
                <a:path w="7789" h="8995" extrusionOk="0">
                  <a:moveTo>
                    <a:pt x="4409" y="0"/>
                  </a:moveTo>
                  <a:cubicBezTo>
                    <a:pt x="4004" y="0"/>
                    <a:pt x="3562" y="134"/>
                    <a:pt x="3392" y="645"/>
                  </a:cubicBezTo>
                  <a:cubicBezTo>
                    <a:pt x="3358" y="627"/>
                    <a:pt x="3312" y="617"/>
                    <a:pt x="3257" y="617"/>
                  </a:cubicBezTo>
                  <a:cubicBezTo>
                    <a:pt x="2503" y="617"/>
                    <a:pt x="1" y="2401"/>
                    <a:pt x="330" y="6573"/>
                  </a:cubicBezTo>
                  <a:cubicBezTo>
                    <a:pt x="409" y="6494"/>
                    <a:pt x="526" y="6455"/>
                    <a:pt x="644" y="6455"/>
                  </a:cubicBezTo>
                  <a:cubicBezTo>
                    <a:pt x="644" y="6455"/>
                    <a:pt x="566" y="7829"/>
                    <a:pt x="1115" y="8261"/>
                  </a:cubicBezTo>
                  <a:cubicBezTo>
                    <a:pt x="1115" y="7829"/>
                    <a:pt x="1312" y="7751"/>
                    <a:pt x="1312" y="7751"/>
                  </a:cubicBezTo>
                  <a:cubicBezTo>
                    <a:pt x="1450" y="8480"/>
                    <a:pt x="2081" y="8994"/>
                    <a:pt x="2796" y="8994"/>
                  </a:cubicBezTo>
                  <a:cubicBezTo>
                    <a:pt x="2889" y="8994"/>
                    <a:pt x="2983" y="8986"/>
                    <a:pt x="3078" y="8968"/>
                  </a:cubicBezTo>
                  <a:cubicBezTo>
                    <a:pt x="2960" y="8418"/>
                    <a:pt x="2960" y="7868"/>
                    <a:pt x="3078" y="7279"/>
                  </a:cubicBezTo>
                  <a:lnTo>
                    <a:pt x="3431" y="7986"/>
                  </a:lnTo>
                  <a:cubicBezTo>
                    <a:pt x="3353" y="5984"/>
                    <a:pt x="4491" y="5670"/>
                    <a:pt x="4688" y="4414"/>
                  </a:cubicBezTo>
                  <a:cubicBezTo>
                    <a:pt x="4727" y="3982"/>
                    <a:pt x="4962" y="3589"/>
                    <a:pt x="5316" y="3354"/>
                  </a:cubicBezTo>
                  <a:cubicBezTo>
                    <a:pt x="5404" y="3265"/>
                    <a:pt x="5516" y="3225"/>
                    <a:pt x="5635" y="3225"/>
                  </a:cubicBezTo>
                  <a:cubicBezTo>
                    <a:pt x="5779" y="3225"/>
                    <a:pt x="5932" y="3285"/>
                    <a:pt x="6062" y="3393"/>
                  </a:cubicBezTo>
                  <a:cubicBezTo>
                    <a:pt x="6404" y="3103"/>
                    <a:pt x="6664" y="2996"/>
                    <a:pt x="6861" y="2996"/>
                  </a:cubicBezTo>
                  <a:cubicBezTo>
                    <a:pt x="7411" y="2996"/>
                    <a:pt x="7475" y="3825"/>
                    <a:pt x="7475" y="3825"/>
                  </a:cubicBezTo>
                  <a:cubicBezTo>
                    <a:pt x="7710" y="3550"/>
                    <a:pt x="7789" y="3197"/>
                    <a:pt x="7750" y="2883"/>
                  </a:cubicBezTo>
                  <a:cubicBezTo>
                    <a:pt x="7435" y="1509"/>
                    <a:pt x="6376" y="449"/>
                    <a:pt x="5041" y="96"/>
                  </a:cubicBezTo>
                  <a:cubicBezTo>
                    <a:pt x="4892" y="51"/>
                    <a:pt x="4657" y="0"/>
                    <a:pt x="4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79;p42"/>
            <p:cNvSpPr/>
            <p:nvPr/>
          </p:nvSpPr>
          <p:spPr>
            <a:xfrm>
              <a:off x="1644909" y="1008087"/>
              <a:ext cx="196632" cy="157665"/>
            </a:xfrm>
            <a:custGeom>
              <a:avLst/>
              <a:gdLst/>
              <a:ahLst/>
              <a:cxnLst/>
              <a:rect l="l" t="t" r="r" b="b"/>
              <a:pathLst>
                <a:path w="2553" h="2047" extrusionOk="0">
                  <a:moveTo>
                    <a:pt x="256" y="1"/>
                  </a:moveTo>
                  <a:cubicBezTo>
                    <a:pt x="248" y="1"/>
                    <a:pt x="242" y="2"/>
                    <a:pt x="236" y="5"/>
                  </a:cubicBezTo>
                  <a:cubicBezTo>
                    <a:pt x="1" y="123"/>
                    <a:pt x="2552" y="2047"/>
                    <a:pt x="2552" y="2047"/>
                  </a:cubicBezTo>
                  <a:cubicBezTo>
                    <a:pt x="2552" y="2047"/>
                    <a:pt x="544" y="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81;p42"/>
            <p:cNvSpPr/>
            <p:nvPr/>
          </p:nvSpPr>
          <p:spPr>
            <a:xfrm>
              <a:off x="1781008" y="1339204"/>
              <a:ext cx="84722" cy="29115"/>
            </a:xfrm>
            <a:custGeom>
              <a:avLst/>
              <a:gdLst/>
              <a:ahLst/>
              <a:cxnLst/>
              <a:rect l="l" t="t" r="r" b="b"/>
              <a:pathLst>
                <a:path w="1100" h="378" extrusionOk="0">
                  <a:moveTo>
                    <a:pt x="860" y="1"/>
                  </a:moveTo>
                  <a:cubicBezTo>
                    <a:pt x="550" y="1"/>
                    <a:pt x="250" y="120"/>
                    <a:pt x="0" y="338"/>
                  </a:cubicBezTo>
                  <a:cubicBezTo>
                    <a:pt x="90" y="365"/>
                    <a:pt x="182" y="378"/>
                    <a:pt x="274" y="378"/>
                  </a:cubicBezTo>
                  <a:cubicBezTo>
                    <a:pt x="583" y="378"/>
                    <a:pt x="888" y="236"/>
                    <a:pt x="1100" y="24"/>
                  </a:cubicBezTo>
                  <a:cubicBezTo>
                    <a:pt x="1019" y="8"/>
                    <a:pt x="939" y="1"/>
                    <a:pt x="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82;p42"/>
            <p:cNvSpPr/>
            <p:nvPr/>
          </p:nvSpPr>
          <p:spPr>
            <a:xfrm>
              <a:off x="1917029" y="1289678"/>
              <a:ext cx="30346" cy="27266"/>
            </a:xfrm>
            <a:custGeom>
              <a:avLst/>
              <a:gdLst/>
              <a:ahLst/>
              <a:cxnLst/>
              <a:rect l="l" t="t" r="r" b="b"/>
              <a:pathLst>
                <a:path w="394" h="354" extrusionOk="0">
                  <a:moveTo>
                    <a:pt x="393" y="0"/>
                  </a:moveTo>
                  <a:lnTo>
                    <a:pt x="393" y="0"/>
                  </a:lnTo>
                  <a:cubicBezTo>
                    <a:pt x="197" y="39"/>
                    <a:pt x="40" y="157"/>
                    <a:pt x="1" y="353"/>
                  </a:cubicBezTo>
                  <a:cubicBezTo>
                    <a:pt x="276" y="353"/>
                    <a:pt x="393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83;p42"/>
            <p:cNvSpPr/>
            <p:nvPr/>
          </p:nvSpPr>
          <p:spPr>
            <a:xfrm>
              <a:off x="1953307" y="1985032"/>
              <a:ext cx="90807" cy="47677"/>
            </a:xfrm>
            <a:custGeom>
              <a:avLst/>
              <a:gdLst/>
              <a:ahLst/>
              <a:cxnLst/>
              <a:rect l="l" t="t" r="r" b="b"/>
              <a:pathLst>
                <a:path w="1179" h="619" extrusionOk="0">
                  <a:moveTo>
                    <a:pt x="1" y="1"/>
                  </a:moveTo>
                  <a:cubicBezTo>
                    <a:pt x="347" y="479"/>
                    <a:pt x="611" y="618"/>
                    <a:pt x="800" y="618"/>
                  </a:cubicBezTo>
                  <a:cubicBezTo>
                    <a:pt x="1060" y="618"/>
                    <a:pt x="1179" y="354"/>
                    <a:pt x="1179" y="354"/>
                  </a:cubicBezTo>
                  <a:lnTo>
                    <a:pt x="1179" y="354"/>
                  </a:lnTo>
                  <a:cubicBezTo>
                    <a:pt x="1092" y="370"/>
                    <a:pt x="1006" y="378"/>
                    <a:pt x="921" y="378"/>
                  </a:cubicBezTo>
                  <a:cubicBezTo>
                    <a:pt x="579" y="378"/>
                    <a:pt x="252" y="25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84;p42"/>
            <p:cNvSpPr/>
            <p:nvPr/>
          </p:nvSpPr>
          <p:spPr>
            <a:xfrm>
              <a:off x="1584446" y="1957843"/>
              <a:ext cx="296373" cy="179771"/>
            </a:xfrm>
            <a:custGeom>
              <a:avLst/>
              <a:gdLst/>
              <a:ahLst/>
              <a:cxnLst/>
              <a:rect l="l" t="t" r="r" b="b"/>
              <a:pathLst>
                <a:path w="3848" h="2334" extrusionOk="0">
                  <a:moveTo>
                    <a:pt x="1" y="1"/>
                  </a:moveTo>
                  <a:cubicBezTo>
                    <a:pt x="1" y="1373"/>
                    <a:pt x="981" y="2333"/>
                    <a:pt x="1980" y="2333"/>
                  </a:cubicBezTo>
                  <a:cubicBezTo>
                    <a:pt x="2725" y="2333"/>
                    <a:pt x="3479" y="1801"/>
                    <a:pt x="3848" y="511"/>
                  </a:cubicBezTo>
                  <a:lnTo>
                    <a:pt x="3848" y="511"/>
                  </a:lnTo>
                  <a:cubicBezTo>
                    <a:pt x="3336" y="1500"/>
                    <a:pt x="2632" y="1934"/>
                    <a:pt x="1960" y="1934"/>
                  </a:cubicBezTo>
                  <a:cubicBezTo>
                    <a:pt x="1086" y="1934"/>
                    <a:pt x="267" y="119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85;p42"/>
            <p:cNvSpPr/>
            <p:nvPr/>
          </p:nvSpPr>
          <p:spPr>
            <a:xfrm>
              <a:off x="1729634" y="1703902"/>
              <a:ext cx="187467" cy="166369"/>
            </a:xfrm>
            <a:custGeom>
              <a:avLst/>
              <a:gdLst/>
              <a:ahLst/>
              <a:cxnLst/>
              <a:rect l="l" t="t" r="r" b="b"/>
              <a:pathLst>
                <a:path w="2434" h="2160" extrusionOk="0">
                  <a:moveTo>
                    <a:pt x="2434" y="0"/>
                  </a:moveTo>
                  <a:lnTo>
                    <a:pt x="0" y="1374"/>
                  </a:lnTo>
                  <a:lnTo>
                    <a:pt x="2238" y="2159"/>
                  </a:lnTo>
                  <a:lnTo>
                    <a:pt x="243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693;p42"/>
          <p:cNvGrpSpPr/>
          <p:nvPr/>
        </p:nvGrpSpPr>
        <p:grpSpPr>
          <a:xfrm flipH="1">
            <a:off x="1415488" y="922971"/>
            <a:ext cx="1758192" cy="3592067"/>
            <a:chOff x="6902657" y="894938"/>
            <a:chExt cx="1749793" cy="3574908"/>
          </a:xfrm>
        </p:grpSpPr>
        <p:sp>
          <p:nvSpPr>
            <p:cNvPr id="136" name="Google Shape;694;p42"/>
            <p:cNvSpPr/>
            <p:nvPr/>
          </p:nvSpPr>
          <p:spPr>
            <a:xfrm flipH="1">
              <a:off x="6999013" y="1434978"/>
              <a:ext cx="1653437" cy="2543057"/>
            </a:xfrm>
            <a:custGeom>
              <a:avLst/>
              <a:gdLst/>
              <a:ahLst/>
              <a:cxnLst/>
              <a:rect l="l" t="t" r="r" b="b"/>
              <a:pathLst>
                <a:path w="21985" h="33815" extrusionOk="0">
                  <a:moveTo>
                    <a:pt x="16150" y="1"/>
                  </a:moveTo>
                  <a:cubicBezTo>
                    <a:pt x="15011" y="1"/>
                    <a:pt x="8794" y="3548"/>
                    <a:pt x="8794" y="3548"/>
                  </a:cubicBezTo>
                  <a:cubicBezTo>
                    <a:pt x="8794" y="3548"/>
                    <a:pt x="825" y="16346"/>
                    <a:pt x="1" y="33815"/>
                  </a:cubicBezTo>
                  <a:cubicBezTo>
                    <a:pt x="747" y="32833"/>
                    <a:pt x="2710" y="29143"/>
                    <a:pt x="6086" y="27848"/>
                  </a:cubicBezTo>
                  <a:cubicBezTo>
                    <a:pt x="7067" y="27471"/>
                    <a:pt x="7875" y="27383"/>
                    <a:pt x="8606" y="27383"/>
                  </a:cubicBezTo>
                  <a:cubicBezTo>
                    <a:pt x="9248" y="27383"/>
                    <a:pt x="9830" y="27451"/>
                    <a:pt x="10416" y="27451"/>
                  </a:cubicBezTo>
                  <a:cubicBezTo>
                    <a:pt x="11457" y="27451"/>
                    <a:pt x="12511" y="27236"/>
                    <a:pt x="13937" y="26042"/>
                  </a:cubicBezTo>
                  <a:cubicBezTo>
                    <a:pt x="14947" y="25197"/>
                    <a:pt x="16246" y="24924"/>
                    <a:pt x="17503" y="24924"/>
                  </a:cubicBezTo>
                  <a:cubicBezTo>
                    <a:pt x="19813" y="24924"/>
                    <a:pt x="21984" y="25846"/>
                    <a:pt x="21984" y="25846"/>
                  </a:cubicBezTo>
                  <a:cubicBezTo>
                    <a:pt x="21984" y="25846"/>
                    <a:pt x="16567" y="12538"/>
                    <a:pt x="16253" y="15"/>
                  </a:cubicBezTo>
                  <a:cubicBezTo>
                    <a:pt x="16226" y="5"/>
                    <a:pt x="16191" y="1"/>
                    <a:pt x="1615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95;p42"/>
            <p:cNvSpPr/>
            <p:nvPr/>
          </p:nvSpPr>
          <p:spPr>
            <a:xfrm flipH="1">
              <a:off x="7438940" y="1376995"/>
              <a:ext cx="295340" cy="242611"/>
            </a:xfrm>
            <a:custGeom>
              <a:avLst/>
              <a:gdLst/>
              <a:ahLst/>
              <a:cxnLst/>
              <a:rect l="l" t="t" r="r" b="b"/>
              <a:pathLst>
                <a:path w="3927" h="3226" extrusionOk="0">
                  <a:moveTo>
                    <a:pt x="393" y="1"/>
                  </a:moveTo>
                  <a:cubicBezTo>
                    <a:pt x="354" y="550"/>
                    <a:pt x="236" y="1061"/>
                    <a:pt x="1" y="1571"/>
                  </a:cubicBezTo>
                  <a:cubicBezTo>
                    <a:pt x="79" y="1846"/>
                    <a:pt x="864" y="2317"/>
                    <a:pt x="864" y="2317"/>
                  </a:cubicBezTo>
                  <a:cubicBezTo>
                    <a:pt x="1335" y="2709"/>
                    <a:pt x="1846" y="2984"/>
                    <a:pt x="2395" y="3220"/>
                  </a:cubicBezTo>
                  <a:cubicBezTo>
                    <a:pt x="2417" y="3223"/>
                    <a:pt x="2439" y="3225"/>
                    <a:pt x="2463" y="3225"/>
                  </a:cubicBezTo>
                  <a:cubicBezTo>
                    <a:pt x="2960" y="3225"/>
                    <a:pt x="3926" y="2474"/>
                    <a:pt x="3926" y="2474"/>
                  </a:cubicBezTo>
                  <a:lnTo>
                    <a:pt x="3220" y="354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96;p42"/>
            <p:cNvSpPr/>
            <p:nvPr/>
          </p:nvSpPr>
          <p:spPr>
            <a:xfrm flipH="1">
              <a:off x="6904605" y="1229746"/>
              <a:ext cx="471701" cy="354592"/>
            </a:xfrm>
            <a:custGeom>
              <a:avLst/>
              <a:gdLst/>
              <a:ahLst/>
              <a:cxnLst/>
              <a:rect l="l" t="t" r="r" b="b"/>
              <a:pathLst>
                <a:path w="6272" h="4715" extrusionOk="0">
                  <a:moveTo>
                    <a:pt x="4456" y="0"/>
                  </a:moveTo>
                  <a:cubicBezTo>
                    <a:pt x="4160" y="0"/>
                    <a:pt x="3870" y="25"/>
                    <a:pt x="3798" y="114"/>
                  </a:cubicBezTo>
                  <a:cubicBezTo>
                    <a:pt x="3720" y="389"/>
                    <a:pt x="3681" y="663"/>
                    <a:pt x="3720" y="977"/>
                  </a:cubicBezTo>
                  <a:cubicBezTo>
                    <a:pt x="3013" y="977"/>
                    <a:pt x="2778" y="1527"/>
                    <a:pt x="1404" y="1841"/>
                  </a:cubicBezTo>
                  <a:cubicBezTo>
                    <a:pt x="1349" y="1841"/>
                    <a:pt x="1273" y="1839"/>
                    <a:pt x="1186" y="1839"/>
                  </a:cubicBezTo>
                  <a:cubicBezTo>
                    <a:pt x="835" y="1839"/>
                    <a:pt x="289" y="1865"/>
                    <a:pt x="69" y="2116"/>
                  </a:cubicBezTo>
                  <a:cubicBezTo>
                    <a:pt x="0" y="2322"/>
                    <a:pt x="920" y="4714"/>
                    <a:pt x="1678" y="4714"/>
                  </a:cubicBezTo>
                  <a:cubicBezTo>
                    <a:pt x="1787" y="4714"/>
                    <a:pt x="1893" y="4664"/>
                    <a:pt x="1993" y="4550"/>
                  </a:cubicBezTo>
                  <a:cubicBezTo>
                    <a:pt x="2778" y="3647"/>
                    <a:pt x="4309" y="4000"/>
                    <a:pt x="5918" y="2391"/>
                  </a:cubicBezTo>
                  <a:cubicBezTo>
                    <a:pt x="6154" y="1762"/>
                    <a:pt x="6272" y="1134"/>
                    <a:pt x="6272" y="467"/>
                  </a:cubicBezTo>
                  <a:cubicBezTo>
                    <a:pt x="6247" y="81"/>
                    <a:pt x="5837" y="6"/>
                    <a:pt x="5524" y="6"/>
                  </a:cubicBezTo>
                  <a:cubicBezTo>
                    <a:pt x="5329" y="6"/>
                    <a:pt x="5172" y="35"/>
                    <a:pt x="5172" y="35"/>
                  </a:cubicBezTo>
                  <a:cubicBezTo>
                    <a:pt x="5172" y="35"/>
                    <a:pt x="4810" y="0"/>
                    <a:pt x="44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97;p42"/>
            <p:cNvSpPr/>
            <p:nvPr/>
          </p:nvSpPr>
          <p:spPr>
            <a:xfrm flipH="1">
              <a:off x="6981404" y="1303220"/>
              <a:ext cx="106343" cy="65052"/>
            </a:xfrm>
            <a:custGeom>
              <a:avLst/>
              <a:gdLst/>
              <a:ahLst/>
              <a:cxnLst/>
              <a:rect l="l" t="t" r="r" b="b"/>
              <a:pathLst>
                <a:path w="1414" h="865" extrusionOk="0">
                  <a:moveTo>
                    <a:pt x="1" y="0"/>
                  </a:moveTo>
                  <a:lnTo>
                    <a:pt x="1" y="0"/>
                  </a:lnTo>
                  <a:cubicBezTo>
                    <a:pt x="472" y="236"/>
                    <a:pt x="943" y="511"/>
                    <a:pt x="1414" y="864"/>
                  </a:cubicBezTo>
                  <a:cubicBezTo>
                    <a:pt x="1178" y="27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98;p42"/>
            <p:cNvSpPr/>
            <p:nvPr/>
          </p:nvSpPr>
          <p:spPr>
            <a:xfrm flipH="1">
              <a:off x="7013798" y="3280182"/>
              <a:ext cx="572856" cy="678876"/>
            </a:xfrm>
            <a:custGeom>
              <a:avLst/>
              <a:gdLst/>
              <a:ahLst/>
              <a:cxnLst/>
              <a:rect l="l" t="t" r="r" b="b"/>
              <a:pathLst>
                <a:path w="7617" h="9027" extrusionOk="0">
                  <a:moveTo>
                    <a:pt x="723" y="0"/>
                  </a:moveTo>
                  <a:cubicBezTo>
                    <a:pt x="442" y="0"/>
                    <a:pt x="175" y="138"/>
                    <a:pt x="79" y="603"/>
                  </a:cubicBezTo>
                  <a:cubicBezTo>
                    <a:pt x="0" y="2566"/>
                    <a:pt x="1021" y="3037"/>
                    <a:pt x="707" y="6138"/>
                  </a:cubicBezTo>
                  <a:cubicBezTo>
                    <a:pt x="354" y="7080"/>
                    <a:pt x="275" y="7630"/>
                    <a:pt x="354" y="7865"/>
                  </a:cubicBezTo>
                  <a:cubicBezTo>
                    <a:pt x="533" y="8380"/>
                    <a:pt x="1286" y="8474"/>
                    <a:pt x="1987" y="8474"/>
                  </a:cubicBezTo>
                  <a:cubicBezTo>
                    <a:pt x="2389" y="8474"/>
                    <a:pt x="2775" y="8443"/>
                    <a:pt x="3025" y="8443"/>
                  </a:cubicBezTo>
                  <a:cubicBezTo>
                    <a:pt x="3105" y="8443"/>
                    <a:pt x="3171" y="8446"/>
                    <a:pt x="3219" y="8454"/>
                  </a:cubicBezTo>
                  <a:cubicBezTo>
                    <a:pt x="3651" y="8533"/>
                    <a:pt x="4004" y="8690"/>
                    <a:pt x="5025" y="8925"/>
                  </a:cubicBezTo>
                  <a:cubicBezTo>
                    <a:pt x="5394" y="8996"/>
                    <a:pt x="5737" y="9026"/>
                    <a:pt x="6037" y="9026"/>
                  </a:cubicBezTo>
                  <a:cubicBezTo>
                    <a:pt x="6565" y="9026"/>
                    <a:pt x="6955" y="8933"/>
                    <a:pt x="7106" y="8807"/>
                  </a:cubicBezTo>
                  <a:cubicBezTo>
                    <a:pt x="7616" y="8376"/>
                    <a:pt x="6556" y="7434"/>
                    <a:pt x="6124" y="7237"/>
                  </a:cubicBezTo>
                  <a:cubicBezTo>
                    <a:pt x="5732" y="7002"/>
                    <a:pt x="3690" y="6727"/>
                    <a:pt x="3337" y="5903"/>
                  </a:cubicBezTo>
                  <a:cubicBezTo>
                    <a:pt x="2984" y="4686"/>
                    <a:pt x="3337" y="838"/>
                    <a:pt x="3337" y="838"/>
                  </a:cubicBezTo>
                  <a:lnTo>
                    <a:pt x="1571" y="289"/>
                  </a:lnTo>
                  <a:cubicBezTo>
                    <a:pt x="1571" y="289"/>
                    <a:pt x="1131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99;p42"/>
            <p:cNvSpPr/>
            <p:nvPr/>
          </p:nvSpPr>
          <p:spPr>
            <a:xfrm flipH="1">
              <a:off x="7190986" y="2483170"/>
              <a:ext cx="404015" cy="888246"/>
            </a:xfrm>
            <a:custGeom>
              <a:avLst/>
              <a:gdLst/>
              <a:ahLst/>
              <a:cxnLst/>
              <a:rect l="l" t="t" r="r" b="b"/>
              <a:pathLst>
                <a:path w="5372" h="11811" extrusionOk="0">
                  <a:moveTo>
                    <a:pt x="5312" y="1"/>
                  </a:moveTo>
                  <a:cubicBezTo>
                    <a:pt x="4606" y="1"/>
                    <a:pt x="0" y="3091"/>
                    <a:pt x="190" y="3546"/>
                  </a:cubicBezTo>
                  <a:cubicBezTo>
                    <a:pt x="386" y="4056"/>
                    <a:pt x="622" y="8060"/>
                    <a:pt x="582" y="9042"/>
                  </a:cubicBezTo>
                  <a:cubicBezTo>
                    <a:pt x="504" y="10023"/>
                    <a:pt x="151" y="10220"/>
                    <a:pt x="190" y="11201"/>
                  </a:cubicBezTo>
                  <a:cubicBezTo>
                    <a:pt x="490" y="11667"/>
                    <a:pt x="1032" y="11810"/>
                    <a:pt x="1587" y="11810"/>
                  </a:cubicBezTo>
                  <a:cubicBezTo>
                    <a:pt x="2481" y="11810"/>
                    <a:pt x="3409" y="11436"/>
                    <a:pt x="3409" y="11436"/>
                  </a:cubicBezTo>
                  <a:cubicBezTo>
                    <a:pt x="3487" y="10573"/>
                    <a:pt x="3527" y="9748"/>
                    <a:pt x="3448" y="8924"/>
                  </a:cubicBezTo>
                  <a:cubicBezTo>
                    <a:pt x="3644" y="8571"/>
                    <a:pt x="5332" y="5980"/>
                    <a:pt x="5372" y="13"/>
                  </a:cubicBezTo>
                  <a:cubicBezTo>
                    <a:pt x="5357" y="5"/>
                    <a:pt x="5337" y="1"/>
                    <a:pt x="531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00;p42"/>
            <p:cNvSpPr/>
            <p:nvPr/>
          </p:nvSpPr>
          <p:spPr>
            <a:xfrm flipH="1">
              <a:off x="7890692" y="3593482"/>
              <a:ext cx="301206" cy="876364"/>
            </a:xfrm>
            <a:custGeom>
              <a:avLst/>
              <a:gdLst/>
              <a:ahLst/>
              <a:cxnLst/>
              <a:rect l="l" t="t" r="r" b="b"/>
              <a:pathLst>
                <a:path w="4005" h="11653" extrusionOk="0">
                  <a:moveTo>
                    <a:pt x="1645" y="0"/>
                  </a:moveTo>
                  <a:cubicBezTo>
                    <a:pt x="1359" y="0"/>
                    <a:pt x="1097" y="69"/>
                    <a:pt x="982" y="284"/>
                  </a:cubicBezTo>
                  <a:cubicBezTo>
                    <a:pt x="747" y="2404"/>
                    <a:pt x="982" y="2600"/>
                    <a:pt x="864" y="4210"/>
                  </a:cubicBezTo>
                  <a:cubicBezTo>
                    <a:pt x="747" y="5584"/>
                    <a:pt x="433" y="6918"/>
                    <a:pt x="40" y="8253"/>
                  </a:cubicBezTo>
                  <a:cubicBezTo>
                    <a:pt x="1" y="8489"/>
                    <a:pt x="158" y="8763"/>
                    <a:pt x="315" y="9274"/>
                  </a:cubicBezTo>
                  <a:cubicBezTo>
                    <a:pt x="354" y="9784"/>
                    <a:pt x="550" y="10294"/>
                    <a:pt x="825" y="10765"/>
                  </a:cubicBezTo>
                  <a:cubicBezTo>
                    <a:pt x="1274" y="11380"/>
                    <a:pt x="2022" y="11653"/>
                    <a:pt x="2615" y="11653"/>
                  </a:cubicBezTo>
                  <a:cubicBezTo>
                    <a:pt x="3007" y="11653"/>
                    <a:pt x="3330" y="11534"/>
                    <a:pt x="3455" y="11315"/>
                  </a:cubicBezTo>
                  <a:cubicBezTo>
                    <a:pt x="3769" y="10765"/>
                    <a:pt x="3220" y="9941"/>
                    <a:pt x="2867" y="8999"/>
                  </a:cubicBezTo>
                  <a:cubicBezTo>
                    <a:pt x="2631" y="8489"/>
                    <a:pt x="2474" y="7939"/>
                    <a:pt x="2317" y="7389"/>
                  </a:cubicBezTo>
                  <a:cubicBezTo>
                    <a:pt x="2199" y="6801"/>
                    <a:pt x="3063" y="3739"/>
                    <a:pt x="4005" y="1069"/>
                  </a:cubicBezTo>
                  <a:cubicBezTo>
                    <a:pt x="3730" y="559"/>
                    <a:pt x="2710" y="206"/>
                    <a:pt x="2710" y="206"/>
                  </a:cubicBezTo>
                  <a:cubicBezTo>
                    <a:pt x="2710" y="206"/>
                    <a:pt x="2141" y="0"/>
                    <a:pt x="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01;p42"/>
            <p:cNvSpPr/>
            <p:nvPr/>
          </p:nvSpPr>
          <p:spPr>
            <a:xfrm flipH="1">
              <a:off x="7512778" y="2546266"/>
              <a:ext cx="605270" cy="1151614"/>
            </a:xfrm>
            <a:custGeom>
              <a:avLst/>
              <a:gdLst/>
              <a:ahLst/>
              <a:cxnLst/>
              <a:rect l="l" t="t" r="r" b="b"/>
              <a:pathLst>
                <a:path w="8048" h="15313" extrusionOk="0">
                  <a:moveTo>
                    <a:pt x="5624" y="0"/>
                  </a:moveTo>
                  <a:cubicBezTo>
                    <a:pt x="4940" y="0"/>
                    <a:pt x="3963" y="110"/>
                    <a:pt x="3690" y="705"/>
                  </a:cubicBezTo>
                  <a:cubicBezTo>
                    <a:pt x="3298" y="1726"/>
                    <a:pt x="3101" y="2785"/>
                    <a:pt x="3141" y="3885"/>
                  </a:cubicBezTo>
                  <a:cubicBezTo>
                    <a:pt x="2042" y="6907"/>
                    <a:pt x="1924" y="10126"/>
                    <a:pt x="1492" y="10990"/>
                  </a:cubicBezTo>
                  <a:cubicBezTo>
                    <a:pt x="707" y="12953"/>
                    <a:pt x="511" y="12442"/>
                    <a:pt x="0" y="14209"/>
                  </a:cubicBezTo>
                  <a:cubicBezTo>
                    <a:pt x="707" y="15079"/>
                    <a:pt x="1405" y="15313"/>
                    <a:pt x="1952" y="15313"/>
                  </a:cubicBezTo>
                  <a:cubicBezTo>
                    <a:pt x="2590" y="15313"/>
                    <a:pt x="3023" y="14994"/>
                    <a:pt x="3023" y="14994"/>
                  </a:cubicBezTo>
                  <a:lnTo>
                    <a:pt x="3023" y="14366"/>
                  </a:lnTo>
                  <a:cubicBezTo>
                    <a:pt x="3023" y="14366"/>
                    <a:pt x="4122" y="12914"/>
                    <a:pt x="4083" y="12442"/>
                  </a:cubicBezTo>
                  <a:cubicBezTo>
                    <a:pt x="5692" y="9812"/>
                    <a:pt x="7027" y="6986"/>
                    <a:pt x="8048" y="4081"/>
                  </a:cubicBezTo>
                  <a:lnTo>
                    <a:pt x="6320" y="38"/>
                  </a:lnTo>
                  <a:cubicBezTo>
                    <a:pt x="6320" y="38"/>
                    <a:pt x="6022" y="0"/>
                    <a:pt x="56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02;p42"/>
            <p:cNvSpPr/>
            <p:nvPr/>
          </p:nvSpPr>
          <p:spPr>
            <a:xfrm flipH="1">
              <a:off x="7190976" y="2318774"/>
              <a:ext cx="649567" cy="537415"/>
            </a:xfrm>
            <a:custGeom>
              <a:avLst/>
              <a:gdLst/>
              <a:ahLst/>
              <a:cxnLst/>
              <a:rect l="l" t="t" r="r" b="b"/>
              <a:pathLst>
                <a:path w="8637" h="7146" extrusionOk="0">
                  <a:moveTo>
                    <a:pt x="5418" y="1"/>
                  </a:moveTo>
                  <a:cubicBezTo>
                    <a:pt x="5418" y="1"/>
                    <a:pt x="1257" y="746"/>
                    <a:pt x="1139" y="1021"/>
                  </a:cubicBezTo>
                  <a:cubicBezTo>
                    <a:pt x="864" y="2003"/>
                    <a:pt x="236" y="2905"/>
                    <a:pt x="0" y="3730"/>
                  </a:cubicBezTo>
                  <a:cubicBezTo>
                    <a:pt x="511" y="3730"/>
                    <a:pt x="1060" y="3887"/>
                    <a:pt x="1492" y="4201"/>
                  </a:cubicBezTo>
                  <a:cubicBezTo>
                    <a:pt x="2316" y="4672"/>
                    <a:pt x="4319" y="7027"/>
                    <a:pt x="4397" y="7145"/>
                  </a:cubicBezTo>
                  <a:cubicBezTo>
                    <a:pt x="7812" y="6988"/>
                    <a:pt x="8597" y="2317"/>
                    <a:pt x="8637" y="2199"/>
                  </a:cubicBezTo>
                  <a:cubicBezTo>
                    <a:pt x="8637" y="1532"/>
                    <a:pt x="8519" y="864"/>
                    <a:pt x="8323" y="197"/>
                  </a:cubicBezTo>
                  <a:lnTo>
                    <a:pt x="541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03;p42"/>
            <p:cNvSpPr/>
            <p:nvPr/>
          </p:nvSpPr>
          <p:spPr>
            <a:xfrm flipH="1">
              <a:off x="7199853" y="2321707"/>
              <a:ext cx="578722" cy="189592"/>
            </a:xfrm>
            <a:custGeom>
              <a:avLst/>
              <a:gdLst/>
              <a:ahLst/>
              <a:cxnLst/>
              <a:rect l="l" t="t" r="r" b="b"/>
              <a:pathLst>
                <a:path w="7695" h="2521" extrusionOk="0">
                  <a:moveTo>
                    <a:pt x="7499" y="1"/>
                  </a:moveTo>
                  <a:lnTo>
                    <a:pt x="315" y="982"/>
                  </a:lnTo>
                  <a:lnTo>
                    <a:pt x="1" y="1885"/>
                  </a:lnTo>
                  <a:cubicBezTo>
                    <a:pt x="1" y="1885"/>
                    <a:pt x="786" y="2395"/>
                    <a:pt x="3023" y="2513"/>
                  </a:cubicBezTo>
                  <a:cubicBezTo>
                    <a:pt x="3132" y="2518"/>
                    <a:pt x="3239" y="2521"/>
                    <a:pt x="3347" y="2521"/>
                  </a:cubicBezTo>
                  <a:cubicBezTo>
                    <a:pt x="4956" y="2521"/>
                    <a:pt x="6481" y="1971"/>
                    <a:pt x="7695" y="904"/>
                  </a:cubicBezTo>
                  <a:lnTo>
                    <a:pt x="7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04;p42"/>
            <p:cNvSpPr/>
            <p:nvPr/>
          </p:nvSpPr>
          <p:spPr>
            <a:xfrm flipH="1">
              <a:off x="7167355" y="1394743"/>
              <a:ext cx="809007" cy="1030384"/>
            </a:xfrm>
            <a:custGeom>
              <a:avLst/>
              <a:gdLst/>
              <a:ahLst/>
              <a:cxnLst/>
              <a:rect l="l" t="t" r="r" b="b"/>
              <a:pathLst>
                <a:path w="10757" h="13701" extrusionOk="0">
                  <a:moveTo>
                    <a:pt x="6635" y="0"/>
                  </a:moveTo>
                  <a:cubicBezTo>
                    <a:pt x="6635" y="0"/>
                    <a:pt x="7341" y="2081"/>
                    <a:pt x="6439" y="2552"/>
                  </a:cubicBezTo>
                  <a:cubicBezTo>
                    <a:pt x="6339" y="2602"/>
                    <a:pt x="6232" y="2624"/>
                    <a:pt x="6121" y="2624"/>
                  </a:cubicBezTo>
                  <a:cubicBezTo>
                    <a:pt x="5264" y="2624"/>
                    <a:pt x="4127" y="1301"/>
                    <a:pt x="3403" y="1301"/>
                  </a:cubicBezTo>
                  <a:cubicBezTo>
                    <a:pt x="3339" y="1301"/>
                    <a:pt x="3277" y="1312"/>
                    <a:pt x="3220" y="1335"/>
                  </a:cubicBezTo>
                  <a:cubicBezTo>
                    <a:pt x="2709" y="2159"/>
                    <a:pt x="315" y="4319"/>
                    <a:pt x="79" y="5496"/>
                  </a:cubicBezTo>
                  <a:cubicBezTo>
                    <a:pt x="1" y="5732"/>
                    <a:pt x="275" y="6124"/>
                    <a:pt x="275" y="7145"/>
                  </a:cubicBezTo>
                  <a:cubicBezTo>
                    <a:pt x="472" y="8833"/>
                    <a:pt x="3220" y="11149"/>
                    <a:pt x="2945" y="13308"/>
                  </a:cubicBezTo>
                  <a:cubicBezTo>
                    <a:pt x="3141" y="13465"/>
                    <a:pt x="4476" y="13661"/>
                    <a:pt x="5732" y="13701"/>
                  </a:cubicBezTo>
                  <a:cubicBezTo>
                    <a:pt x="8715" y="13583"/>
                    <a:pt x="10089" y="12327"/>
                    <a:pt x="10089" y="12327"/>
                  </a:cubicBezTo>
                  <a:cubicBezTo>
                    <a:pt x="10089" y="12327"/>
                    <a:pt x="10089" y="8401"/>
                    <a:pt x="10011" y="7223"/>
                  </a:cubicBezTo>
                  <a:cubicBezTo>
                    <a:pt x="10246" y="6988"/>
                    <a:pt x="10757" y="6792"/>
                    <a:pt x="10639" y="5025"/>
                  </a:cubicBezTo>
                  <a:cubicBezTo>
                    <a:pt x="10600" y="3533"/>
                    <a:pt x="9854" y="982"/>
                    <a:pt x="9108" y="628"/>
                  </a:cubicBezTo>
                  <a:lnTo>
                    <a:pt x="663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05;p42"/>
            <p:cNvSpPr/>
            <p:nvPr/>
          </p:nvSpPr>
          <p:spPr>
            <a:xfrm flipH="1">
              <a:off x="7267700" y="1706088"/>
              <a:ext cx="273906" cy="222532"/>
            </a:xfrm>
            <a:custGeom>
              <a:avLst/>
              <a:gdLst/>
              <a:ahLst/>
              <a:cxnLst/>
              <a:rect l="l" t="t" r="r" b="b"/>
              <a:pathLst>
                <a:path w="3642" h="2959" extrusionOk="0">
                  <a:moveTo>
                    <a:pt x="2095" y="0"/>
                  </a:moveTo>
                  <a:cubicBezTo>
                    <a:pt x="1141" y="0"/>
                    <a:pt x="1" y="759"/>
                    <a:pt x="501" y="1709"/>
                  </a:cubicBezTo>
                  <a:cubicBezTo>
                    <a:pt x="598" y="2454"/>
                    <a:pt x="1229" y="2958"/>
                    <a:pt x="1931" y="2958"/>
                  </a:cubicBezTo>
                  <a:cubicBezTo>
                    <a:pt x="2081" y="2958"/>
                    <a:pt x="2233" y="2935"/>
                    <a:pt x="2385" y="2887"/>
                  </a:cubicBezTo>
                  <a:cubicBezTo>
                    <a:pt x="3209" y="2612"/>
                    <a:pt x="3641" y="1631"/>
                    <a:pt x="3209" y="846"/>
                  </a:cubicBezTo>
                  <a:cubicBezTo>
                    <a:pt x="3124" y="247"/>
                    <a:pt x="2640" y="0"/>
                    <a:pt x="209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06;p42"/>
            <p:cNvSpPr/>
            <p:nvPr/>
          </p:nvSpPr>
          <p:spPr>
            <a:xfrm flipH="1">
              <a:off x="7718909" y="1661266"/>
              <a:ext cx="694391" cy="415508"/>
            </a:xfrm>
            <a:custGeom>
              <a:avLst/>
              <a:gdLst/>
              <a:ahLst/>
              <a:cxnLst/>
              <a:rect l="l" t="t" r="r" b="b"/>
              <a:pathLst>
                <a:path w="9233" h="5525" extrusionOk="0">
                  <a:moveTo>
                    <a:pt x="7003" y="0"/>
                  </a:moveTo>
                  <a:cubicBezTo>
                    <a:pt x="6230" y="0"/>
                    <a:pt x="5614" y="539"/>
                    <a:pt x="5614" y="539"/>
                  </a:cubicBezTo>
                  <a:cubicBezTo>
                    <a:pt x="5222" y="735"/>
                    <a:pt x="4868" y="1010"/>
                    <a:pt x="4554" y="1324"/>
                  </a:cubicBezTo>
                  <a:cubicBezTo>
                    <a:pt x="4201" y="1560"/>
                    <a:pt x="3965" y="1403"/>
                    <a:pt x="2631" y="2305"/>
                  </a:cubicBezTo>
                  <a:cubicBezTo>
                    <a:pt x="2552" y="2463"/>
                    <a:pt x="275" y="2266"/>
                    <a:pt x="197" y="2580"/>
                  </a:cubicBezTo>
                  <a:cubicBezTo>
                    <a:pt x="1" y="3444"/>
                    <a:pt x="79" y="5485"/>
                    <a:pt x="1453" y="5525"/>
                  </a:cubicBezTo>
                  <a:cubicBezTo>
                    <a:pt x="3297" y="5449"/>
                    <a:pt x="5322" y="3353"/>
                    <a:pt x="7734" y="3353"/>
                  </a:cubicBezTo>
                  <a:cubicBezTo>
                    <a:pt x="7838" y="3353"/>
                    <a:pt x="7943" y="3357"/>
                    <a:pt x="8048" y="3365"/>
                  </a:cubicBezTo>
                  <a:cubicBezTo>
                    <a:pt x="8054" y="3369"/>
                    <a:pt x="8061" y="3370"/>
                    <a:pt x="8068" y="3370"/>
                  </a:cubicBezTo>
                  <a:cubicBezTo>
                    <a:pt x="8334" y="3370"/>
                    <a:pt x="9233" y="1299"/>
                    <a:pt x="8048" y="382"/>
                  </a:cubicBezTo>
                  <a:cubicBezTo>
                    <a:pt x="7695" y="99"/>
                    <a:pt x="7334" y="0"/>
                    <a:pt x="70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07;p42"/>
            <p:cNvSpPr/>
            <p:nvPr/>
          </p:nvSpPr>
          <p:spPr>
            <a:xfrm flipH="1">
              <a:off x="7229347" y="1365188"/>
              <a:ext cx="253976" cy="351583"/>
            </a:xfrm>
            <a:custGeom>
              <a:avLst/>
              <a:gdLst/>
              <a:ahLst/>
              <a:cxnLst/>
              <a:rect l="l" t="t" r="r" b="b"/>
              <a:pathLst>
                <a:path w="3377" h="4675" extrusionOk="0">
                  <a:moveTo>
                    <a:pt x="1139" y="1"/>
                  </a:moveTo>
                  <a:lnTo>
                    <a:pt x="0" y="1335"/>
                  </a:lnTo>
                  <a:cubicBezTo>
                    <a:pt x="2201" y="2416"/>
                    <a:pt x="2541" y="4674"/>
                    <a:pt x="2776" y="4674"/>
                  </a:cubicBezTo>
                  <a:cubicBezTo>
                    <a:pt x="2780" y="4674"/>
                    <a:pt x="2784" y="4674"/>
                    <a:pt x="2788" y="4672"/>
                  </a:cubicBezTo>
                  <a:cubicBezTo>
                    <a:pt x="3376" y="4397"/>
                    <a:pt x="2945" y="590"/>
                    <a:pt x="113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08;p42"/>
            <p:cNvSpPr/>
            <p:nvPr/>
          </p:nvSpPr>
          <p:spPr>
            <a:xfrm flipH="1">
              <a:off x="7344486" y="1306153"/>
              <a:ext cx="230361" cy="256900"/>
            </a:xfrm>
            <a:custGeom>
              <a:avLst/>
              <a:gdLst/>
              <a:ahLst/>
              <a:cxnLst/>
              <a:rect l="l" t="t" r="r" b="b"/>
              <a:pathLst>
                <a:path w="3063" h="3416" extrusionOk="0">
                  <a:moveTo>
                    <a:pt x="1924" y="1"/>
                  </a:moveTo>
                  <a:lnTo>
                    <a:pt x="79" y="825"/>
                  </a:lnTo>
                  <a:lnTo>
                    <a:pt x="0" y="2395"/>
                  </a:lnTo>
                  <a:cubicBezTo>
                    <a:pt x="236" y="2670"/>
                    <a:pt x="471" y="2906"/>
                    <a:pt x="746" y="3102"/>
                  </a:cubicBezTo>
                  <a:cubicBezTo>
                    <a:pt x="1139" y="3259"/>
                    <a:pt x="1531" y="3377"/>
                    <a:pt x="1924" y="3416"/>
                  </a:cubicBezTo>
                  <a:cubicBezTo>
                    <a:pt x="2238" y="3337"/>
                    <a:pt x="2513" y="3141"/>
                    <a:pt x="2748" y="2906"/>
                  </a:cubicBezTo>
                  <a:cubicBezTo>
                    <a:pt x="2788" y="2592"/>
                    <a:pt x="2827" y="2238"/>
                    <a:pt x="2866" y="1924"/>
                  </a:cubicBezTo>
                  <a:cubicBezTo>
                    <a:pt x="2905" y="1296"/>
                    <a:pt x="3062" y="786"/>
                    <a:pt x="3062" y="589"/>
                  </a:cubicBezTo>
                  <a:cubicBezTo>
                    <a:pt x="3062" y="393"/>
                    <a:pt x="2945" y="236"/>
                    <a:pt x="2748" y="197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rgbClr val="AC7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09;p42"/>
            <p:cNvSpPr/>
            <p:nvPr/>
          </p:nvSpPr>
          <p:spPr>
            <a:xfrm flipH="1">
              <a:off x="7341544" y="1028350"/>
              <a:ext cx="448838" cy="511093"/>
            </a:xfrm>
            <a:custGeom>
              <a:avLst/>
              <a:gdLst/>
              <a:ahLst/>
              <a:cxnLst/>
              <a:rect l="l" t="t" r="r" b="b"/>
              <a:pathLst>
                <a:path w="5968" h="6796" extrusionOk="0">
                  <a:moveTo>
                    <a:pt x="2894" y="0"/>
                  </a:moveTo>
                  <a:cubicBezTo>
                    <a:pt x="2560" y="0"/>
                    <a:pt x="2197" y="59"/>
                    <a:pt x="1806" y="201"/>
                  </a:cubicBezTo>
                  <a:cubicBezTo>
                    <a:pt x="1" y="907"/>
                    <a:pt x="629" y="3302"/>
                    <a:pt x="747" y="3852"/>
                  </a:cubicBezTo>
                  <a:cubicBezTo>
                    <a:pt x="1021" y="5029"/>
                    <a:pt x="1728" y="5029"/>
                    <a:pt x="1728" y="5029"/>
                  </a:cubicBezTo>
                  <a:cubicBezTo>
                    <a:pt x="1806" y="5383"/>
                    <a:pt x="2003" y="5736"/>
                    <a:pt x="2278" y="6011"/>
                  </a:cubicBezTo>
                  <a:cubicBezTo>
                    <a:pt x="2709" y="6286"/>
                    <a:pt x="3141" y="6560"/>
                    <a:pt x="3612" y="6796"/>
                  </a:cubicBezTo>
                  <a:cubicBezTo>
                    <a:pt x="3612" y="6796"/>
                    <a:pt x="3102" y="5697"/>
                    <a:pt x="3298" y="5265"/>
                  </a:cubicBezTo>
                  <a:lnTo>
                    <a:pt x="3298" y="5265"/>
                  </a:lnTo>
                  <a:cubicBezTo>
                    <a:pt x="3466" y="5313"/>
                    <a:pt x="3638" y="5335"/>
                    <a:pt x="3810" y="5335"/>
                  </a:cubicBezTo>
                  <a:cubicBezTo>
                    <a:pt x="4201" y="5335"/>
                    <a:pt x="4593" y="5220"/>
                    <a:pt x="4947" y="5029"/>
                  </a:cubicBezTo>
                  <a:cubicBezTo>
                    <a:pt x="4947" y="5029"/>
                    <a:pt x="4947" y="4401"/>
                    <a:pt x="5379" y="4362"/>
                  </a:cubicBezTo>
                  <a:lnTo>
                    <a:pt x="5575" y="4794"/>
                  </a:lnTo>
                  <a:cubicBezTo>
                    <a:pt x="5771" y="4715"/>
                    <a:pt x="5889" y="4558"/>
                    <a:pt x="5928" y="4362"/>
                  </a:cubicBezTo>
                  <a:cubicBezTo>
                    <a:pt x="5968" y="4126"/>
                    <a:pt x="5928" y="3930"/>
                    <a:pt x="5889" y="3695"/>
                  </a:cubicBezTo>
                  <a:cubicBezTo>
                    <a:pt x="5811" y="3577"/>
                    <a:pt x="5732" y="3420"/>
                    <a:pt x="5732" y="3420"/>
                  </a:cubicBezTo>
                  <a:cubicBezTo>
                    <a:pt x="5811" y="3381"/>
                    <a:pt x="5850" y="3302"/>
                    <a:pt x="5889" y="3184"/>
                  </a:cubicBezTo>
                  <a:cubicBezTo>
                    <a:pt x="5968" y="2517"/>
                    <a:pt x="5771" y="1850"/>
                    <a:pt x="5379" y="1300"/>
                  </a:cubicBezTo>
                  <a:cubicBezTo>
                    <a:pt x="5314" y="1204"/>
                    <a:pt x="4407" y="0"/>
                    <a:pt x="28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10;p42"/>
            <p:cNvSpPr/>
            <p:nvPr/>
          </p:nvSpPr>
          <p:spPr>
            <a:xfrm flipH="1">
              <a:off x="7433082" y="1332700"/>
              <a:ext cx="91603" cy="26698"/>
            </a:xfrm>
            <a:custGeom>
              <a:avLst/>
              <a:gdLst/>
              <a:ahLst/>
              <a:cxnLst/>
              <a:rect l="l" t="t" r="r" b="b"/>
              <a:pathLst>
                <a:path w="1218" h="355" extrusionOk="0">
                  <a:moveTo>
                    <a:pt x="1218" y="1"/>
                  </a:moveTo>
                  <a:lnTo>
                    <a:pt x="1" y="119"/>
                  </a:lnTo>
                  <a:lnTo>
                    <a:pt x="550" y="354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11;p42"/>
            <p:cNvSpPr/>
            <p:nvPr/>
          </p:nvSpPr>
          <p:spPr>
            <a:xfrm flipH="1">
              <a:off x="7362242" y="1288480"/>
              <a:ext cx="29557" cy="26623"/>
            </a:xfrm>
            <a:custGeom>
              <a:avLst/>
              <a:gdLst/>
              <a:ahLst/>
              <a:cxnLst/>
              <a:rect l="l" t="t" r="r" b="b"/>
              <a:pathLst>
                <a:path w="393" h="354" extrusionOk="0">
                  <a:moveTo>
                    <a:pt x="393" y="0"/>
                  </a:moveTo>
                  <a:lnTo>
                    <a:pt x="0" y="353"/>
                  </a:lnTo>
                  <a:lnTo>
                    <a:pt x="314" y="353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12;p42"/>
            <p:cNvSpPr/>
            <p:nvPr/>
          </p:nvSpPr>
          <p:spPr>
            <a:xfrm flipH="1">
              <a:off x="7560012" y="1542218"/>
              <a:ext cx="468844" cy="327292"/>
            </a:xfrm>
            <a:custGeom>
              <a:avLst/>
              <a:gdLst/>
              <a:ahLst/>
              <a:cxnLst/>
              <a:rect l="l" t="t" r="r" b="b"/>
              <a:pathLst>
                <a:path w="6234" h="4352" extrusionOk="0">
                  <a:moveTo>
                    <a:pt x="3261" y="0"/>
                  </a:moveTo>
                  <a:cubicBezTo>
                    <a:pt x="2682" y="0"/>
                    <a:pt x="1" y="2122"/>
                    <a:pt x="502" y="2122"/>
                  </a:cubicBezTo>
                  <a:cubicBezTo>
                    <a:pt x="896" y="1882"/>
                    <a:pt x="1290" y="1782"/>
                    <a:pt x="1677" y="1782"/>
                  </a:cubicBezTo>
                  <a:cubicBezTo>
                    <a:pt x="3636" y="1782"/>
                    <a:pt x="5396" y="4352"/>
                    <a:pt x="5817" y="4352"/>
                  </a:cubicBezTo>
                  <a:cubicBezTo>
                    <a:pt x="5844" y="4352"/>
                    <a:pt x="5865" y="4342"/>
                    <a:pt x="5880" y="4320"/>
                  </a:cubicBezTo>
                  <a:cubicBezTo>
                    <a:pt x="6234" y="3888"/>
                    <a:pt x="4899" y="120"/>
                    <a:pt x="3289" y="2"/>
                  </a:cubicBezTo>
                  <a:cubicBezTo>
                    <a:pt x="3280" y="1"/>
                    <a:pt x="3271" y="0"/>
                    <a:pt x="32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13;p42"/>
            <p:cNvSpPr/>
            <p:nvPr/>
          </p:nvSpPr>
          <p:spPr>
            <a:xfrm flipH="1">
              <a:off x="7970328" y="1331196"/>
              <a:ext cx="431165" cy="613522"/>
            </a:xfrm>
            <a:custGeom>
              <a:avLst/>
              <a:gdLst/>
              <a:ahLst/>
              <a:cxnLst/>
              <a:rect l="l" t="t" r="r" b="b"/>
              <a:pathLst>
                <a:path w="5733" h="8158" extrusionOk="0">
                  <a:moveTo>
                    <a:pt x="4189" y="1"/>
                  </a:moveTo>
                  <a:cubicBezTo>
                    <a:pt x="4127" y="1"/>
                    <a:pt x="4065" y="7"/>
                    <a:pt x="4005" y="21"/>
                  </a:cubicBezTo>
                  <a:cubicBezTo>
                    <a:pt x="3337" y="139"/>
                    <a:pt x="2631" y="1866"/>
                    <a:pt x="2356" y="2102"/>
                  </a:cubicBezTo>
                  <a:cubicBezTo>
                    <a:pt x="2238" y="2219"/>
                    <a:pt x="2317" y="2769"/>
                    <a:pt x="1728" y="3986"/>
                  </a:cubicBezTo>
                  <a:cubicBezTo>
                    <a:pt x="1296" y="4889"/>
                    <a:pt x="158" y="6380"/>
                    <a:pt x="1" y="6930"/>
                  </a:cubicBezTo>
                  <a:cubicBezTo>
                    <a:pt x="281" y="7948"/>
                    <a:pt x="1072" y="8158"/>
                    <a:pt x="1669" y="8158"/>
                  </a:cubicBezTo>
                  <a:cubicBezTo>
                    <a:pt x="1993" y="8158"/>
                    <a:pt x="2259" y="8096"/>
                    <a:pt x="2356" y="8068"/>
                  </a:cubicBezTo>
                  <a:cubicBezTo>
                    <a:pt x="3023" y="7676"/>
                    <a:pt x="3023" y="5360"/>
                    <a:pt x="3691" y="3358"/>
                  </a:cubicBezTo>
                  <a:cubicBezTo>
                    <a:pt x="3708" y="3362"/>
                    <a:pt x="3726" y="3364"/>
                    <a:pt x="3745" y="3364"/>
                  </a:cubicBezTo>
                  <a:cubicBezTo>
                    <a:pt x="4064" y="3364"/>
                    <a:pt x="4554" y="2769"/>
                    <a:pt x="4554" y="2769"/>
                  </a:cubicBezTo>
                  <a:cubicBezTo>
                    <a:pt x="4868" y="2690"/>
                    <a:pt x="5182" y="2455"/>
                    <a:pt x="5379" y="2219"/>
                  </a:cubicBezTo>
                  <a:cubicBezTo>
                    <a:pt x="5732" y="1552"/>
                    <a:pt x="5065" y="688"/>
                    <a:pt x="4947" y="413"/>
                  </a:cubicBezTo>
                  <a:cubicBezTo>
                    <a:pt x="4784" y="153"/>
                    <a:pt x="4487" y="1"/>
                    <a:pt x="4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14;p42"/>
            <p:cNvSpPr/>
            <p:nvPr/>
          </p:nvSpPr>
          <p:spPr>
            <a:xfrm flipH="1">
              <a:off x="8224234" y="1937942"/>
              <a:ext cx="56180" cy="94533"/>
            </a:xfrm>
            <a:custGeom>
              <a:avLst/>
              <a:gdLst/>
              <a:ahLst/>
              <a:cxnLst/>
              <a:rect l="l" t="t" r="r" b="b"/>
              <a:pathLst>
                <a:path w="747" h="1257" extrusionOk="0">
                  <a:moveTo>
                    <a:pt x="746" y="0"/>
                  </a:moveTo>
                  <a:cubicBezTo>
                    <a:pt x="510" y="432"/>
                    <a:pt x="275" y="864"/>
                    <a:pt x="0" y="1257"/>
                  </a:cubicBezTo>
                  <a:cubicBezTo>
                    <a:pt x="510" y="1060"/>
                    <a:pt x="746" y="1"/>
                    <a:pt x="74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15;p42"/>
            <p:cNvSpPr/>
            <p:nvPr/>
          </p:nvSpPr>
          <p:spPr>
            <a:xfrm flipH="1">
              <a:off x="6902657" y="894938"/>
              <a:ext cx="300228" cy="387682"/>
            </a:xfrm>
            <a:custGeom>
              <a:avLst/>
              <a:gdLst/>
              <a:ahLst/>
              <a:cxnLst/>
              <a:rect l="l" t="t" r="r" b="b"/>
              <a:pathLst>
                <a:path w="3992" h="5155" extrusionOk="0">
                  <a:moveTo>
                    <a:pt x="1152" y="0"/>
                  </a:moveTo>
                  <a:cubicBezTo>
                    <a:pt x="357" y="0"/>
                    <a:pt x="116" y="717"/>
                    <a:pt x="79" y="1229"/>
                  </a:cubicBezTo>
                  <a:cubicBezTo>
                    <a:pt x="1" y="1622"/>
                    <a:pt x="236" y="2053"/>
                    <a:pt x="668" y="2210"/>
                  </a:cubicBezTo>
                  <a:cubicBezTo>
                    <a:pt x="668" y="2210"/>
                    <a:pt x="590" y="2446"/>
                    <a:pt x="1100" y="2681"/>
                  </a:cubicBezTo>
                  <a:cubicBezTo>
                    <a:pt x="1283" y="2760"/>
                    <a:pt x="1423" y="2786"/>
                    <a:pt x="1527" y="2786"/>
                  </a:cubicBezTo>
                  <a:cubicBezTo>
                    <a:pt x="1737" y="2786"/>
                    <a:pt x="1806" y="2681"/>
                    <a:pt x="1806" y="2681"/>
                  </a:cubicBezTo>
                  <a:lnTo>
                    <a:pt x="1806" y="2681"/>
                  </a:lnTo>
                  <a:lnTo>
                    <a:pt x="1492" y="4566"/>
                  </a:lnTo>
                  <a:cubicBezTo>
                    <a:pt x="1846" y="4880"/>
                    <a:pt x="2317" y="5037"/>
                    <a:pt x="2788" y="5076"/>
                  </a:cubicBezTo>
                  <a:cubicBezTo>
                    <a:pt x="3063" y="5128"/>
                    <a:pt x="3289" y="5155"/>
                    <a:pt x="3468" y="5155"/>
                  </a:cubicBezTo>
                  <a:cubicBezTo>
                    <a:pt x="3826" y="5155"/>
                    <a:pt x="3992" y="5050"/>
                    <a:pt x="3966" y="4841"/>
                  </a:cubicBezTo>
                  <a:cubicBezTo>
                    <a:pt x="3848" y="3584"/>
                    <a:pt x="3534" y="2367"/>
                    <a:pt x="3102" y="1190"/>
                  </a:cubicBezTo>
                  <a:cubicBezTo>
                    <a:pt x="2788" y="915"/>
                    <a:pt x="2042" y="130"/>
                    <a:pt x="1335" y="12"/>
                  </a:cubicBezTo>
                  <a:cubicBezTo>
                    <a:pt x="1271" y="4"/>
                    <a:pt x="1210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16;p42"/>
            <p:cNvSpPr/>
            <p:nvPr/>
          </p:nvSpPr>
          <p:spPr>
            <a:xfrm flipH="1">
              <a:off x="7223469" y="1937942"/>
              <a:ext cx="537358" cy="163270"/>
            </a:xfrm>
            <a:custGeom>
              <a:avLst/>
              <a:gdLst/>
              <a:ahLst/>
              <a:cxnLst/>
              <a:rect l="l" t="t" r="r" b="b"/>
              <a:pathLst>
                <a:path w="7145" h="2171" extrusionOk="0">
                  <a:moveTo>
                    <a:pt x="7145" y="0"/>
                  </a:moveTo>
                  <a:lnTo>
                    <a:pt x="7145" y="0"/>
                  </a:lnTo>
                  <a:cubicBezTo>
                    <a:pt x="4655" y="483"/>
                    <a:pt x="2905" y="1740"/>
                    <a:pt x="2158" y="1740"/>
                  </a:cubicBezTo>
                  <a:cubicBezTo>
                    <a:pt x="2116" y="1740"/>
                    <a:pt x="2077" y="1736"/>
                    <a:pt x="2042" y="1728"/>
                  </a:cubicBezTo>
                  <a:cubicBezTo>
                    <a:pt x="1414" y="1610"/>
                    <a:pt x="1" y="158"/>
                    <a:pt x="0" y="157"/>
                  </a:cubicBezTo>
                  <a:lnTo>
                    <a:pt x="0" y="157"/>
                  </a:lnTo>
                  <a:cubicBezTo>
                    <a:pt x="1" y="158"/>
                    <a:pt x="1492" y="2042"/>
                    <a:pt x="2238" y="2160"/>
                  </a:cubicBezTo>
                  <a:cubicBezTo>
                    <a:pt x="2272" y="2167"/>
                    <a:pt x="2309" y="2170"/>
                    <a:pt x="2349" y="2170"/>
                  </a:cubicBezTo>
                  <a:cubicBezTo>
                    <a:pt x="3165" y="2170"/>
                    <a:pt x="5048" y="675"/>
                    <a:pt x="71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17;p42"/>
            <p:cNvSpPr/>
            <p:nvPr/>
          </p:nvSpPr>
          <p:spPr>
            <a:xfrm flipH="1">
              <a:off x="7760746" y="1909289"/>
              <a:ext cx="138833" cy="40535"/>
            </a:xfrm>
            <a:custGeom>
              <a:avLst/>
              <a:gdLst/>
              <a:ahLst/>
              <a:cxnLst/>
              <a:rect l="l" t="t" r="r" b="b"/>
              <a:pathLst>
                <a:path w="1846" h="539" extrusionOk="0">
                  <a:moveTo>
                    <a:pt x="770" y="1"/>
                  </a:moveTo>
                  <a:cubicBezTo>
                    <a:pt x="556" y="1"/>
                    <a:pt x="302" y="31"/>
                    <a:pt x="0" y="107"/>
                  </a:cubicBezTo>
                  <a:cubicBezTo>
                    <a:pt x="170" y="67"/>
                    <a:pt x="339" y="47"/>
                    <a:pt x="506" y="47"/>
                  </a:cubicBezTo>
                  <a:cubicBezTo>
                    <a:pt x="996" y="47"/>
                    <a:pt x="1465" y="216"/>
                    <a:pt x="1845" y="538"/>
                  </a:cubicBezTo>
                  <a:cubicBezTo>
                    <a:pt x="1845" y="538"/>
                    <a:pt x="1666" y="1"/>
                    <a:pt x="77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18;p42"/>
            <p:cNvSpPr/>
            <p:nvPr/>
          </p:nvSpPr>
          <p:spPr>
            <a:xfrm flipH="1">
              <a:off x="7536409" y="1085956"/>
              <a:ext cx="200804" cy="99271"/>
            </a:xfrm>
            <a:custGeom>
              <a:avLst/>
              <a:gdLst/>
              <a:ahLst/>
              <a:cxnLst/>
              <a:rect l="l" t="t" r="r" b="b"/>
              <a:pathLst>
                <a:path w="2670" h="1320" extrusionOk="0">
                  <a:moveTo>
                    <a:pt x="993" y="0"/>
                  </a:moveTo>
                  <a:cubicBezTo>
                    <a:pt x="480" y="0"/>
                    <a:pt x="55" y="261"/>
                    <a:pt x="0" y="573"/>
                  </a:cubicBezTo>
                  <a:cubicBezTo>
                    <a:pt x="213" y="467"/>
                    <a:pt x="436" y="423"/>
                    <a:pt x="659" y="423"/>
                  </a:cubicBezTo>
                  <a:cubicBezTo>
                    <a:pt x="1668" y="423"/>
                    <a:pt x="2670" y="1319"/>
                    <a:pt x="2670" y="1319"/>
                  </a:cubicBezTo>
                  <a:cubicBezTo>
                    <a:pt x="2273" y="337"/>
                    <a:pt x="1576" y="0"/>
                    <a:pt x="9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19;p42"/>
            <p:cNvSpPr/>
            <p:nvPr/>
          </p:nvSpPr>
          <p:spPr>
            <a:xfrm flipH="1">
              <a:off x="7400590" y="1006992"/>
              <a:ext cx="186063" cy="98519"/>
            </a:xfrm>
            <a:custGeom>
              <a:avLst/>
              <a:gdLst/>
              <a:ahLst/>
              <a:cxnLst/>
              <a:rect l="l" t="t" r="r" b="b"/>
              <a:pathLst>
                <a:path w="2474" h="1310" extrusionOk="0">
                  <a:moveTo>
                    <a:pt x="838" y="1"/>
                  </a:moveTo>
                  <a:cubicBezTo>
                    <a:pt x="505" y="1"/>
                    <a:pt x="202" y="115"/>
                    <a:pt x="0" y="289"/>
                  </a:cubicBezTo>
                  <a:cubicBezTo>
                    <a:pt x="74" y="282"/>
                    <a:pt x="149" y="279"/>
                    <a:pt x="222" y="279"/>
                  </a:cubicBezTo>
                  <a:cubicBezTo>
                    <a:pt x="579" y="279"/>
                    <a:pt x="931" y="355"/>
                    <a:pt x="1257" y="485"/>
                  </a:cubicBezTo>
                  <a:cubicBezTo>
                    <a:pt x="1688" y="681"/>
                    <a:pt x="2120" y="956"/>
                    <a:pt x="2474" y="1309"/>
                  </a:cubicBezTo>
                  <a:cubicBezTo>
                    <a:pt x="2076" y="341"/>
                    <a:pt x="1412" y="1"/>
                    <a:pt x="83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20;p42"/>
            <p:cNvSpPr/>
            <p:nvPr/>
          </p:nvSpPr>
          <p:spPr>
            <a:xfrm flipH="1">
              <a:off x="7660426" y="1280358"/>
              <a:ext cx="59113" cy="52418"/>
            </a:xfrm>
            <a:custGeom>
              <a:avLst/>
              <a:gdLst/>
              <a:ahLst/>
              <a:cxnLst/>
              <a:rect l="l" t="t" r="r" b="b"/>
              <a:pathLst>
                <a:path w="786" h="697" extrusionOk="0">
                  <a:moveTo>
                    <a:pt x="150" y="1"/>
                  </a:moveTo>
                  <a:cubicBezTo>
                    <a:pt x="103" y="1"/>
                    <a:pt x="53" y="10"/>
                    <a:pt x="1" y="30"/>
                  </a:cubicBezTo>
                  <a:cubicBezTo>
                    <a:pt x="433" y="30"/>
                    <a:pt x="786" y="697"/>
                    <a:pt x="786" y="697"/>
                  </a:cubicBezTo>
                  <a:cubicBezTo>
                    <a:pt x="786" y="697"/>
                    <a:pt x="564" y="1"/>
                    <a:pt x="15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6196252"/>
      </p:ext>
    </p:extLst>
  </p:cSld>
  <p:clrMapOvr>
    <a:masterClrMapping/>
  </p:clrMapOvr>
</p:sld>
</file>

<file path=ppt/theme/theme1.xml><?xml version="1.0" encoding="utf-8"?>
<a:theme xmlns:a="http://schemas.openxmlformats.org/drawingml/2006/main" name="Superhero Group Newsletter by Slidesgo">
  <a:themeElements>
    <a:clrScheme name="Simple Light">
      <a:dk1>
        <a:srgbClr val="000000"/>
      </a:dk1>
      <a:lt1>
        <a:srgbClr val="FFFFFF"/>
      </a:lt1>
      <a:dk2>
        <a:srgbClr val="D63A3A"/>
      </a:dk2>
      <a:lt2>
        <a:srgbClr val="B63636"/>
      </a:lt2>
      <a:accent1>
        <a:srgbClr val="2566C4"/>
      </a:accent1>
      <a:accent2>
        <a:srgbClr val="1C4B94"/>
      </a:accent2>
      <a:accent3>
        <a:srgbClr val="FFCE00"/>
      </a:accent3>
      <a:accent4>
        <a:srgbClr val="FFAB40"/>
      </a:accent4>
      <a:accent5>
        <a:srgbClr val="0FA45F"/>
      </a:accent5>
      <a:accent6>
        <a:srgbClr val="0B804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13</Words>
  <Application>Microsoft Office PowerPoint</Application>
  <PresentationFormat>Apresentação na tela (16:9)</PresentationFormat>
  <Paragraphs>4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Anaheim</vt:lpstr>
      <vt:lpstr>Bangers</vt:lpstr>
      <vt:lpstr>Alata</vt:lpstr>
      <vt:lpstr>Roboto Condensed Light</vt:lpstr>
      <vt:lpstr>Arial</vt:lpstr>
      <vt:lpstr>Arial Black</vt:lpstr>
      <vt:lpstr>Superhero Group Newsletter by Slidesgo</vt:lpstr>
      <vt:lpstr>Dc comics </vt:lpstr>
      <vt:lpstr>POR QUE DC? </vt:lpstr>
      <vt:lpstr>MAIOR DIFICULDADE E SUPERAÇÃO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comics</dc:title>
  <dc:creator>lisbo</dc:creator>
  <cp:lastModifiedBy>Vini</cp:lastModifiedBy>
  <cp:revision>5</cp:revision>
  <dcterms:modified xsi:type="dcterms:W3CDTF">2022-05-31T01:44:41Z</dcterms:modified>
</cp:coreProperties>
</file>