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verpass Mono" panose="020B0604020202020204" charset="0"/>
      <p:regular r:id="rId20"/>
      <p:bold r:id="rId21"/>
    </p:embeddedFont>
    <p:embeddedFont>
      <p:font typeface="Anaheim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47CC35-A64F-425F-8305-7AE37A807294}">
  <a:tblStyle styleId="{4D47CC35-A64F-425F-8305-7AE37A80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7205B5-1704-4273-AE8D-457D24819D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RZE-HPC/likwid/wiki/Build#likwid-with-nvidia-gpu-support" TargetMode="External"/><Relationship Id="rId5" Type="http://schemas.openxmlformats.org/officeDocument/2006/relationships/hyperlink" Target="https://github.com/LLNL/GOTCHA" TargetMode="External"/><Relationship Id="rId4" Type="http://schemas.openxmlformats.org/officeDocument/2006/relationships/hyperlink" Target="http://www.open-mpi.org/projects/hwloc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459683"/>
            <a:ext cx="8520600" cy="181976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WSL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/>
              <a:t>X</a:t>
            </a:r>
            <a:r>
              <a:rPr lang="en" sz="4800" dirty="0" smtClean="0"/>
              <a:t/>
            </a:r>
            <a:br>
              <a:rPr lang="en" sz="4800" dirty="0" smtClean="0"/>
            </a:br>
            <a:r>
              <a:rPr lang="en" sz="4800" dirty="0" smtClean="0"/>
              <a:t>Linux Ubunto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 smtClean="0">
                <a:solidFill>
                  <a:schemeClr val="dk2"/>
                </a:solidFill>
              </a:rPr>
              <a:t>Nome: Vinicius de Almeida Nunes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RA: 01221125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169" y="337392"/>
            <a:ext cx="8347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hardinfo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9" y="775890"/>
            <a:ext cx="4583406" cy="15981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4169" y="311110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Nele é possível verificar tudo nos mínimos detalhes, desde o seu sistema, nome de usuário e do computador, endereço da pasta pessoal e quanto tempo a máquina está ligada e até detalhes específicos da memória RAM,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placa-mãe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 e processador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2309" y="333009"/>
            <a:ext cx="11534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inxi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-C</a:t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" y="779285"/>
            <a:ext cx="4433581" cy="62846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36989" y="286915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Inxi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 é uma ferramenta CLI que lista informações sobre o seu sistema Linux. Isso inclui detalhes de hardware e software. Você obtém detalhes simples como qual modelo de computador você tem, qual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kernel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, distribuição e ambiente de desktop você está usando,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etc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7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141" y="232341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likwid-topology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743523"/>
            <a:ext cx="3362794" cy="55252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7141" y="32369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Likwid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é construído usando GNU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make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e Perl. Além do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kernel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Linux e da biblioteca C padrão, todas as dependências necessárias são enviadas com o arquivo ( </a:t>
            </a:r>
            <a:r>
              <a:rPr lang="pt-BR" sz="1200" dirty="0">
                <a:solidFill>
                  <a:schemeClr val="bg1"/>
                </a:solidFill>
                <a:latin typeface="+mn-lt"/>
                <a:hlinkClick r:id="rId3"/>
              </a:rPr>
              <a:t>Lua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sz="1200" dirty="0" err="1">
                <a:solidFill>
                  <a:schemeClr val="bg1"/>
                </a:solidFill>
                <a:latin typeface="+mn-lt"/>
                <a:hlinkClick r:id="rId4"/>
              </a:rPr>
              <a:t>hwloc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 ) e </a:t>
            </a:r>
            <a:r>
              <a:rPr lang="pt-BR" sz="1200" dirty="0">
                <a:solidFill>
                  <a:schemeClr val="bg1"/>
                </a:solidFill>
                <a:latin typeface="+mn-lt"/>
                <a:hlinkClick r:id="rId5"/>
              </a:rPr>
              <a:t>GOTCHA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 (para suporte a GPU NVIDIA, veja </a:t>
            </a:r>
            <a:r>
              <a:rPr lang="pt-BR" sz="1200" u="sng" dirty="0">
                <a:solidFill>
                  <a:schemeClr val="bg1"/>
                </a:solidFill>
                <a:latin typeface="+mn-lt"/>
                <a:hlinkClick r:id="rId6"/>
              </a:rPr>
              <a:t>aqui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 ).</a:t>
            </a:r>
          </a:p>
        </p:txBody>
      </p:sp>
    </p:spTree>
    <p:extLst>
      <p:ext uri="{BB962C8B-B14F-4D97-AF65-F5344CB8AC3E}">
        <p14:creationId xmlns:p14="http://schemas.microsoft.com/office/powerpoint/2010/main" val="382962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315" y="379337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lscpu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9" y="751298"/>
            <a:ext cx="4311910" cy="17654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77315" y="38214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O comando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lscpu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 nos permite descobrir informações sobre a CPU (ou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CPUs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) instalada em seu computador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15" y="751298"/>
            <a:ext cx="3880318" cy="23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1803" y="387726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lshw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1803" y="40144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lshw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 é uma pequena ferramenta para fornecer informações detalhadas da configuração de hardware da máquina.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" y="762175"/>
            <a:ext cx="5026024" cy="20649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17" y="762175"/>
            <a:ext cx="3527141" cy="21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4830" y="4020160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Mostra os cores do </a:t>
            </a:r>
            <a:r>
              <a:rPr lang="pt-BR" sz="1200" dirty="0" err="1" smtClean="0">
                <a:solidFill>
                  <a:schemeClr val="bg1"/>
                </a:solidFill>
              </a:rPr>
              <a:t>pc</a:t>
            </a:r>
            <a:r>
              <a:rPr lang="pt-BR" sz="1200" dirty="0" smtClean="0">
                <a:solidFill>
                  <a:schemeClr val="bg1"/>
                </a:solidFill>
              </a:rPr>
              <a:t>.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0" y="740854"/>
            <a:ext cx="2638425" cy="1143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13728" y="261891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lstopo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9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1365" y="408510"/>
            <a:ext cx="851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top</a:t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2308" y="386477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O Comando top no Linux é uma forma interessante de ver os processos em execução no Linux, com atualização de tela e ordenado pelo processo que utilizam mais CPU, no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TOPo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 da tela.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" y="824008"/>
            <a:ext cx="4180409" cy="13151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08" y="824008"/>
            <a:ext cx="4172350" cy="22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699" y="43367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4. Qual é o comando acima que informa o tipo de sistema de arquivo da máquina</a:t>
            </a:r>
            <a:r>
              <a:rPr lang="pt-BR" dirty="0" smtClean="0">
                <a:solidFill>
                  <a:schemeClr val="bg1"/>
                </a:solidFill>
                <a:latin typeface="+mn-lt"/>
              </a:rPr>
              <a:t>?</a:t>
            </a:r>
          </a:p>
          <a:p>
            <a:r>
              <a:rPr lang="pt-BR" dirty="0" smtClean="0">
                <a:solidFill>
                  <a:schemeClr val="bg1"/>
                </a:solidFill>
                <a:latin typeface="+mn-lt"/>
              </a:rPr>
              <a:t>R: </a:t>
            </a:r>
            <a:r>
              <a:rPr lang="pt-BR" dirty="0" err="1" smtClean="0">
                <a:solidFill>
                  <a:schemeClr val="bg1"/>
                </a:solidFill>
                <a:latin typeface="+mn-lt"/>
              </a:rPr>
              <a:t>df</a:t>
            </a:r>
            <a:r>
              <a:rPr lang="pt-BR" dirty="0">
                <a:solidFill>
                  <a:schemeClr val="bg1"/>
                </a:solidFill>
                <a:latin typeface="+mn-lt"/>
              </a:rPr>
              <a:t/>
            </a:r>
            <a:br>
              <a:rPr lang="pt-BR" dirty="0">
                <a:solidFill>
                  <a:schemeClr val="bg1"/>
                </a:solidFill>
                <a:latin typeface="+mn-lt"/>
              </a:rPr>
            </a:br>
            <a:endParaRPr lang="pt-BR" dirty="0">
              <a:solidFill>
                <a:schemeClr val="bg1"/>
              </a:solidFill>
              <a:latin typeface="+mn-lt"/>
            </a:endParaRPr>
          </a:p>
          <a:p>
            <a:r>
              <a:rPr lang="pt-BR" dirty="0">
                <a:solidFill>
                  <a:schemeClr val="bg1"/>
                </a:solidFill>
                <a:latin typeface="+mn-lt"/>
              </a:rPr>
              <a:t>5. Explique a diferença entre os usuários root e PI</a:t>
            </a:r>
            <a:r>
              <a:rPr lang="pt-BR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pt-BR" dirty="0" smtClean="0">
                <a:solidFill>
                  <a:schemeClr val="bg1"/>
                </a:solidFill>
                <a:latin typeface="+mn-lt"/>
              </a:rPr>
              <a:t>R: o root é o usuário administrador nele você pode instalar e atualizar pacotes, já o de PI não tem esses privilégios </a:t>
            </a:r>
            <a:endParaRPr lang="pt-B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7858" y="236725"/>
            <a:ext cx="2898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n-lt"/>
              </a:rPr>
              <a:t>1. Iniciar uma máquina virtual com WSL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7" y="743970"/>
            <a:ext cx="4593602" cy="299752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87858" y="438224"/>
            <a:ext cx="56248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2. Criar usuário com nome do professor de PI, com senha urubu100.</a:t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0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0363" y="2071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3. Com o usuário do professor de PI, execute os seguintes comandos, e faça o comparativo entre os ambiente WSL e Linux Nativo, e explique cada comando, mesmo que ele não funcione.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0363" y="853505"/>
            <a:ext cx="7088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man</a:t>
            </a:r>
            <a:r>
              <a:rPr lang="pt-BR" dirty="0">
                <a:solidFill>
                  <a:srgbClr val="031B4E"/>
                </a:solidFill>
                <a:latin typeface="Exo 2"/>
              </a:rPr>
              <a:t/>
            </a:r>
            <a:br>
              <a:rPr lang="pt-BR" dirty="0">
                <a:solidFill>
                  <a:srgbClr val="031B4E"/>
                </a:solidFill>
                <a:latin typeface="Exo 2"/>
              </a:rPr>
            </a:br>
            <a:endParaRPr lang="pt-BR" dirty="0">
              <a:solidFill>
                <a:srgbClr val="031B4E"/>
              </a:solidFill>
              <a:latin typeface="Exo 2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9" y="1181247"/>
            <a:ext cx="2324424" cy="10193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0363" y="40157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Mostra o manual da distribuição Linux.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65" y="1150039"/>
            <a:ext cx="2979668" cy="25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5530" y="2323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lsb_release -a</a:t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647839"/>
            <a:ext cx="2715004" cy="146705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5530" y="395705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Pega a versão e nome da distribuição Linux.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51" y="647839"/>
            <a:ext cx="5288569" cy="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80363" y="25750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cat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/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proc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/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cpuinfo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5" y="703784"/>
            <a:ext cx="4715525" cy="249242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3402" y="345638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A finalidade do comando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cat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é semelhante à do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less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, mas </a:t>
            </a:r>
            <a:r>
              <a:rPr lang="pt-BR" sz="1200" b="1" dirty="0">
                <a:solidFill>
                  <a:schemeClr val="bg1"/>
                </a:solidFill>
                <a:latin typeface="+mn-lt"/>
              </a:rPr>
              <a:t>o </a:t>
            </a:r>
            <a:r>
              <a:rPr lang="pt-BR" sz="1200" b="1" dirty="0" err="1">
                <a:solidFill>
                  <a:schemeClr val="bg1"/>
                </a:solidFill>
                <a:latin typeface="+mn-lt"/>
              </a:rPr>
              <a:t>cat</a:t>
            </a:r>
            <a:r>
              <a:rPr lang="pt-BR" sz="1200" b="1" dirty="0">
                <a:solidFill>
                  <a:schemeClr val="bg1"/>
                </a:solidFill>
                <a:latin typeface="+mn-lt"/>
              </a:rPr>
              <a:t> envia um conteúdo para a saída padrão de modo não interativo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. No exemplo, a saída do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cat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é o conteúdo do arquivo /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proc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/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cpuinfo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, que foi redirecionado para o arquivo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cpu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txt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no diretório pessoal do usuário. Se o arquivo ~/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cpu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2" y="698845"/>
            <a:ext cx="3788460" cy="4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7475" y="232341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n-lt"/>
              </a:rPr>
              <a:t>cpuid | more</a:t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611505"/>
            <a:ext cx="3959604" cy="221558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47475" y="309432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Você notaria que o arquivo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cpuinfo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</a:rPr>
              <a:t>possui informações detalhadas sobre cada núcleo do processador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. Se você quiser apenas o número de núcleos da CPU (incluindo os físicos e lógicos), você pode usar o comando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grep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 com 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wc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command</a:t>
            </a: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sz="1200" dirty="0">
                <a:solidFill>
                  <a:schemeClr val="bg1"/>
                </a:solidFill>
              </a:rPr>
              <a:t>O comando more assim como o </a:t>
            </a:r>
            <a:r>
              <a:rPr lang="pt-BR" sz="1200" dirty="0" err="1">
                <a:solidFill>
                  <a:schemeClr val="bg1"/>
                </a:solidFill>
              </a:rPr>
              <a:t>cat</a:t>
            </a:r>
            <a:r>
              <a:rPr lang="pt-BR" sz="1200" dirty="0">
                <a:solidFill>
                  <a:schemeClr val="bg1"/>
                </a:solidFill>
              </a:rPr>
              <a:t> </a:t>
            </a:r>
            <a:r>
              <a:rPr lang="pt-BR" sz="1200" b="1" dirty="0">
                <a:solidFill>
                  <a:schemeClr val="bg1"/>
                </a:solidFill>
              </a:rPr>
              <a:t>serve para ver o conteúdo de um arquivo que é, geralmente, texto</a:t>
            </a:r>
            <a:r>
              <a:rPr lang="pt-BR" sz="1200" dirty="0">
                <a:solidFill>
                  <a:schemeClr val="bg1"/>
                </a:solidFill>
              </a:rPr>
              <a:t>. A diferença entre o more e o </a:t>
            </a:r>
            <a:r>
              <a:rPr lang="pt-BR" sz="1200" dirty="0" err="1">
                <a:solidFill>
                  <a:schemeClr val="bg1"/>
                </a:solidFill>
              </a:rPr>
              <a:t>cat</a:t>
            </a:r>
            <a:r>
              <a:rPr lang="pt-BR" sz="1200" dirty="0">
                <a:solidFill>
                  <a:schemeClr val="bg1"/>
                </a:solidFill>
              </a:rPr>
              <a:t> é que o more faz uma pausa a cada tela cheia exibindo uma mensagem "--More--", dando uma oportunidade ao usuário ler a tela</a:t>
            </a:r>
          </a:p>
        </p:txBody>
      </p:sp>
    </p:spTree>
    <p:extLst>
      <p:ext uri="{BB962C8B-B14F-4D97-AF65-F5344CB8AC3E}">
        <p14:creationId xmlns:p14="http://schemas.microsoft.com/office/powerpoint/2010/main" val="338367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5864" y="215563"/>
            <a:ext cx="876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df</a:t>
            </a:r>
            <a:r>
              <a:rPr lang="pt-BR" dirty="0">
                <a:solidFill>
                  <a:srgbClr val="031B4E"/>
                </a:solidFill>
                <a:latin typeface="Exo 2"/>
              </a:rPr>
              <a:t/>
            </a:r>
            <a:br>
              <a:rPr lang="pt-BR" dirty="0">
                <a:solidFill>
                  <a:srgbClr val="031B4E"/>
                </a:solidFill>
                <a:latin typeface="Exo 2"/>
              </a:rPr>
            </a:br>
            <a:endParaRPr lang="pt-BR" dirty="0">
              <a:solidFill>
                <a:srgbClr val="031B4E"/>
              </a:solidFill>
              <a:latin typeface="Exo 2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" y="692616"/>
            <a:ext cx="4162873" cy="167307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55864" y="28427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Este 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comando analisa as partições físicas e virtuais e informa a quantidade de espaço disponível em disco e mostra o espaço utilizado em cada partição, além de sua localização física na máquina.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61" y="692616"/>
            <a:ext cx="4484747" cy="11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3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3895" y="354170"/>
            <a:ext cx="449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free</a:t>
            </a:r>
            <a:endParaRPr lang="pt-BR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0" y="845833"/>
            <a:ext cx="4191084" cy="9661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5172" y="24708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Este comando mostra a quantidade de memória livre e utilizada, a área de swap no sistema, a memória compartilhada e os buffers utilizados pelo </a:t>
            </a:r>
            <a:r>
              <a:rPr lang="pt-BR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kernel</a:t>
            </a: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18" y="845833"/>
            <a:ext cx="4144227" cy="4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7476" y="307842"/>
            <a:ext cx="15729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+mn-lt"/>
              </a:rPr>
              <a:t>sudo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+mn-lt"/>
              </a:rPr>
              <a:t>dmidecode</a:t>
            </a:r>
            <a:r>
              <a:rPr lang="pt-BR" sz="1200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1200" dirty="0">
                <a:solidFill>
                  <a:schemeClr val="bg1"/>
                </a:solidFill>
                <a:latin typeface="+mn-lt"/>
              </a:rPr>
            </a:br>
            <a:endParaRPr lang="pt-BR" sz="1200" dirty="0">
              <a:solidFill>
                <a:schemeClr val="bg1"/>
              </a:solidFill>
              <a:latin typeface="+mn-lt"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6" y="690777"/>
            <a:ext cx="4442230" cy="11044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0696" y="24245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Além da quantidade de memória presente no nosso computador, o comando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dmidecode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</a:rPr>
              <a:t> nos fornece o tipo, a velocidade e a quantidade máxima de memória possível no nosso hardware, bem como a quantidade de slots presentes (vazios e ocupados)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etc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6" y="682388"/>
            <a:ext cx="3625252" cy="18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457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234</Words>
  <Application>Microsoft Office PowerPoint</Application>
  <PresentationFormat>Apresentação na tela (16:9)</PresentationFormat>
  <Paragraphs>50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Exo 2</vt:lpstr>
      <vt:lpstr>Overpass Mono</vt:lpstr>
      <vt:lpstr>Anaheim</vt:lpstr>
      <vt:lpstr>arial</vt:lpstr>
      <vt:lpstr>arial</vt:lpstr>
      <vt:lpstr>Programming Lesson by Slidesgo</vt:lpstr>
      <vt:lpstr>WSL X Linux Ubunto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 X Linux</dc:title>
  <cp:lastModifiedBy>Vini</cp:lastModifiedBy>
  <cp:revision>8</cp:revision>
  <dcterms:modified xsi:type="dcterms:W3CDTF">2022-09-09T21:44:47Z</dcterms:modified>
</cp:coreProperties>
</file>