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2C8"/>
    <a:srgbClr val="63666A"/>
    <a:srgbClr val="EFB661"/>
    <a:srgbClr val="F4F5F5"/>
    <a:srgbClr val="63B1BC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Sistemas Operacionais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3" y="3927546"/>
            <a:ext cx="7559675" cy="471055"/>
          </a:xfrm>
        </p:spPr>
        <p:txBody>
          <a:bodyPr/>
          <a:lstStyle/>
          <a:p>
            <a:r>
              <a:rPr lang="pt-BR" dirty="0"/>
              <a:t>Eduardo Verri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3" y="2713038"/>
            <a:ext cx="7559675" cy="644525"/>
          </a:xfrm>
        </p:spPr>
        <p:txBody>
          <a:bodyPr/>
          <a:lstStyle/>
          <a:p>
            <a:r>
              <a:rPr lang="pt-BR" dirty="0"/>
              <a:t>Arquitetura SO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3" y="4508210"/>
            <a:ext cx="7559675" cy="433678"/>
          </a:xfrm>
        </p:spPr>
        <p:txBody>
          <a:bodyPr/>
          <a:lstStyle/>
          <a:p>
            <a:r>
              <a:rPr lang="pt-BR" dirty="0" err="1"/>
              <a:t>eduardo.verri@sptech.school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7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30EA1-3189-472E-A2CB-DB1156673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585" y="738479"/>
            <a:ext cx="10734261" cy="14878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 região cinza indica o sistema operacional propriamente dito.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 forma de como os diversos componentes do SO são interligados e se relacionam varia de sistema para sistema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E0C008-50BC-468B-ABFC-AB125820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139627"/>
            <a:ext cx="11476382" cy="660473"/>
          </a:xfrm>
        </p:spPr>
        <p:txBody>
          <a:bodyPr/>
          <a:lstStyle/>
          <a:p>
            <a:r>
              <a:rPr lang="pt-BR" sz="2800" dirty="0"/>
              <a:t>Visão geral de arquitetura de sistemas operacionais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EBDA41DE-63A9-4D15-80A1-6B433F26D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9"/>
          <a:stretch/>
        </p:blipFill>
        <p:spPr>
          <a:xfrm>
            <a:off x="346773" y="2054086"/>
            <a:ext cx="6011599" cy="4411811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37089D8-D006-4513-9121-36713961F4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549"/>
          <a:stretch/>
        </p:blipFill>
        <p:spPr>
          <a:xfrm>
            <a:off x="7489713" y="1984663"/>
            <a:ext cx="4115330" cy="983824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20A668-4491-4DB1-BDA3-68A116F29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665"/>
          <a:stretch/>
        </p:blipFill>
        <p:spPr>
          <a:xfrm>
            <a:off x="7496341" y="5194853"/>
            <a:ext cx="4115330" cy="97916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8EB4F17-94DF-4F4B-8DFF-E49C68C9E1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13" b="23590"/>
          <a:stretch/>
        </p:blipFill>
        <p:spPr>
          <a:xfrm>
            <a:off x="7489713" y="3008244"/>
            <a:ext cx="4115330" cy="21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3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Barlow</vt:lpstr>
      <vt:lpstr>Simplon Mono</vt:lpstr>
      <vt:lpstr>Wingdings</vt:lpstr>
      <vt:lpstr>Tema do Office</vt:lpstr>
      <vt:lpstr>Apresentação do PowerPoint</vt:lpstr>
      <vt:lpstr>Sistemas Operacionais</vt:lpstr>
      <vt:lpstr>Visão geral de arquitetura de sistemas operacionais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Eduardo Luís Almeida Verri</cp:lastModifiedBy>
  <cp:revision>59</cp:revision>
  <dcterms:created xsi:type="dcterms:W3CDTF">2021-08-25T19:26:40Z</dcterms:created>
  <dcterms:modified xsi:type="dcterms:W3CDTF">2022-02-10T15:55:54Z</dcterms:modified>
</cp:coreProperties>
</file>