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867476-02DB-4A60-BC1B-D43E053971E1}">
  <a:tblStyle styleId="{22867476-02DB-4A60-BC1B-D43E053971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e8c1a4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e8c1a4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e8c1a4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e8c1a4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e8c1a4e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e8c1a4e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e8c1a4e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e8c1a4e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e8c1a4e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e8c1a4e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e8c1a4e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e8c1a4e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Xplore/home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Mensis - 8 bits - Montado em VHDL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João Roberto</a:t>
            </a:r>
            <a:br>
              <a:rPr lang="pt-BR"/>
            </a:br>
            <a:r>
              <a:rPr lang="pt-BR"/>
              <a:t>Robson Vinicius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mensis utiliza uma arquitetura Multiciclo que permite o </a:t>
            </a:r>
            <a:r>
              <a:rPr lang="pt-BR" sz="1800"/>
              <a:t>cálculo</a:t>
            </a:r>
            <a:r>
              <a:rPr lang="pt-BR" sz="1800"/>
              <a:t> de ponto flutuante e multiplicação.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R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15"/>
          <p:cNvGraphicFramePr/>
          <p:nvPr/>
        </p:nvGraphicFramePr>
        <p:xfrm>
          <a:off x="13624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{22867476-02DB-4A60-BC1B-D43E053971E1}</a:tableStyleId>
              </a:tblPr>
              <a:tblGrid>
                <a:gridCol w="1069850"/>
                <a:gridCol w="1069850"/>
                <a:gridCol w="1069850"/>
                <a:gridCol w="1069850"/>
                <a:gridCol w="1069850"/>
                <a:gridCol w="1069850"/>
              </a:tblGrid>
              <a:tr h="52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Instruções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Op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Shamt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Funct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2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Bits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J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15111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{22867476-02DB-4A60-BC1B-D43E053971E1}</a:tableStyleId>
              </a:tblPr>
              <a:tblGrid>
                <a:gridCol w="3060825"/>
                <a:gridCol w="3060825"/>
              </a:tblGrid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10000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 bits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6 bits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I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17"/>
          <p:cNvGraphicFramePr/>
          <p:nvPr/>
        </p:nvGraphicFramePr>
        <p:xfrm>
          <a:off x="1529800" y="270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{22867476-02DB-4A60-BC1B-D43E053971E1}</a:tableStyleId>
              </a:tblPr>
              <a:tblGrid>
                <a:gridCol w="1521100"/>
                <a:gridCol w="1521100"/>
                <a:gridCol w="1521100"/>
                <a:gridCol w="1521100"/>
              </a:tblGrid>
              <a:tr h="51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Op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endereço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1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465550"/>
            <a:ext cx="75057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                sel0	 sel1    sel2   sel3 |	  O       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0	   0	   0	   0  |	A + B 		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0	   0	   0	   1  |	A - B		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0	   0	   1	   0  |  A and B	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0	   0	   1	   1  |  A or B		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0	   1	   0	   0  |	A Xor B                             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0	   1	   0	   1  |	Not 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0	   1	   1	   0  |	A * B			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0	   1	   1	   1  |	Soma Float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1	   0	   0	   0  |  if( ) IGUAL 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1	   0	   0	   1  |	BNE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1	   0	   1	   0  |	BEQ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1	   0	   1	   1  |  Move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1	   1	   0	   0  |	Movi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1	   1	   0	   1  |	LW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1	   1	   1	   0  |  SW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		1	   1	   1	   1  |  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-- </a:t>
            </a: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https://ieeexplore.ieee.org/Xplore/home.jsp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