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442323f4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442323f4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42323f4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42323f4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42323f48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42323f48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442323f48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442323f48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442323f48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442323f48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IBM Watson™ Visual Recognition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Alunos: João Roberto e Robson Vinicius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serviço IBM Watson™ Visual Recognition é um sistema que utiliza algoritmos de deep learning para analisar, reconhecer e classificar imagens entre várias classes predefinidas.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Ele retorna uma lista de palavras-chave que fornecem características e informações sobre a imagem analisada.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</a:t>
            </a:r>
            <a:r>
              <a:rPr lang="pt-BR"/>
              <a:t>serviço</a:t>
            </a:r>
            <a:r>
              <a:rPr lang="pt-BR"/>
              <a:t> oferece um conjunto de modelos integrados altamente precisos que não necessitam de treinamento.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Modelo General: </a:t>
            </a:r>
            <a:r>
              <a:rPr lang="pt-BR"/>
              <a:t>classificação padrão de milhares de classes.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Modelo Explicit: se uma imagem é inapropriada para uso geral.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Modelo Food: especificamente para imagens de itens alimentícios.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serviço pode ser usado em diversas áreas que podem variar de comércio a </a:t>
            </a:r>
            <a:r>
              <a:rPr lang="pt-BR"/>
              <a:t>indústria</a:t>
            </a:r>
            <a:r>
              <a:rPr lang="pt-BR"/>
              <a:t> e pesquisa a educação.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Ele já foi usado inclusive em uma competição de cosplays onde ele decidiu qual o melhor cosplay.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35783"/>
            <a:ext cx="9144000" cy="5179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