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4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8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4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8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8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8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7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1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11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65" r:id="rId5"/>
    <p:sldLayoutId id="2147483759" r:id="rId6"/>
    <p:sldLayoutId id="2147483760" r:id="rId7"/>
    <p:sldLayoutId id="2147483761" r:id="rId8"/>
    <p:sldLayoutId id="2147483764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18EF-5FF5-4C8A-8644-146FE8C12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pt-BR" dirty="0"/>
              <a:t>Bipo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C76BFB-7418-4A89-8DCA-813128C21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endParaRPr lang="pt-BR"/>
          </a:p>
        </p:txBody>
      </p:sp>
      <p:pic>
        <p:nvPicPr>
          <p:cNvPr id="16" name="Picture 3" descr="Uma imagem contendo chuva&#10;&#10;Descrição gerada automaticamente">
            <a:extLst>
              <a:ext uri="{FF2B5EF4-FFF2-40B4-BE49-F238E27FC236}">
                <a16:creationId xmlns:a16="http://schemas.microsoft.com/office/drawing/2014/main" id="{41E59E83-4CF1-4C16-A4FD-20C645F5D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8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93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FB62C-6512-4A07-B72A-B2763020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4D24-CF8C-4922-8953-19E3873AD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Iniciamos o projeto com a proposta de ajudar pessoas que tem dificuldades a tomarem seus remédios nos horários corretos. O Bipo faz a verificação de se você tomou ou não seu remédio e caso não tenha tomado ou caso o horário chegue muito próximo ele dispara seu alarme e não para até que o remédio seja tomado.</a:t>
            </a:r>
          </a:p>
        </p:txBody>
      </p:sp>
    </p:spTree>
    <p:extLst>
      <p:ext uri="{BB962C8B-B14F-4D97-AF65-F5344CB8AC3E}">
        <p14:creationId xmlns:p14="http://schemas.microsoft.com/office/powerpoint/2010/main" val="28586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9655CA7-72EF-4128-AE3E-C981433B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Big Picture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30F9D4-AF4C-4444-813E-300533072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5F9596-5910-496C-A812-D5FF9E248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9" t="19883" r="5731" b="11365"/>
          <a:stretch/>
        </p:blipFill>
        <p:spPr>
          <a:xfrm>
            <a:off x="962515" y="2108201"/>
            <a:ext cx="10266970" cy="42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1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570D5-6DB9-431A-9A03-7196D878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4571"/>
            <a:ext cx="10058400" cy="1450757"/>
          </a:xfrm>
        </p:spPr>
        <p:txBody>
          <a:bodyPr/>
          <a:lstStyle/>
          <a:p>
            <a:pPr algn="ctr"/>
            <a:r>
              <a:rPr lang="pt-BR" dirty="0"/>
              <a:t>Storyboard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ABE9C28-A513-4FCE-9DCA-E9FA92B66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54" t="7569" r="8500" b="1925"/>
          <a:stretch/>
        </p:blipFill>
        <p:spPr>
          <a:xfrm>
            <a:off x="2476168" y="1952366"/>
            <a:ext cx="7239663" cy="436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0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69B2F-7604-4A34-A282-899D144A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AFE9C3-E540-4F17-8DE6-BECEC40C8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Levando em consideração o valor de todos os componentes mais a mão de obra o Bipo entraria em mercado pelo valor de  R$ 150,00.</a:t>
            </a: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38A913A1-4F49-403B-9196-3BFCD6875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11707"/>
              </p:ext>
            </p:extLst>
          </p:nvPr>
        </p:nvGraphicFramePr>
        <p:xfrm>
          <a:off x="1817756" y="2999039"/>
          <a:ext cx="8556488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78244">
                  <a:extLst>
                    <a:ext uri="{9D8B030D-6E8A-4147-A177-3AD203B41FA5}">
                      <a16:colId xmlns:a16="http://schemas.microsoft.com/office/drawing/2014/main" val="373499474"/>
                    </a:ext>
                  </a:extLst>
                </a:gridCol>
                <a:gridCol w="4278244">
                  <a:extLst>
                    <a:ext uri="{9D8B030D-6E8A-4147-A177-3AD203B41FA5}">
                      <a16:colId xmlns:a16="http://schemas.microsoft.com/office/drawing/2014/main" val="3247647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19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Módulo </a:t>
                      </a:r>
                      <a:r>
                        <a:rPr lang="pt-BR" dirty="0" err="1"/>
                        <a:t>Buzzer</a:t>
                      </a:r>
                      <a:r>
                        <a:rPr lang="pt-BR" dirty="0"/>
                        <a:t> 5V Passivo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R$ 7,90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1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effectLst/>
                        </a:rPr>
                        <a:t>Sensores de Distância Ultrassônico HC-SR04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R$ 21,80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38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err="1">
                          <a:effectLst/>
                        </a:rPr>
                        <a:t>Jumper's</a:t>
                      </a:r>
                      <a:r>
                        <a:rPr lang="pt-BR" sz="1800" kern="1200" dirty="0">
                          <a:effectLst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R$ 3,00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33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Protoboard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R$ 14,90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86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err="1">
                          <a:effectLst/>
                        </a:rPr>
                        <a:t>Arduíno</a:t>
                      </a:r>
                      <a:r>
                        <a:rPr lang="pt-BR" sz="1800" kern="1200" dirty="0">
                          <a:effectLst/>
                        </a:rPr>
                        <a:t> </a:t>
                      </a:r>
                      <a:r>
                        <a:rPr lang="pt-BR" sz="1800" kern="1200" dirty="0" err="1">
                          <a:effectLst/>
                        </a:rPr>
                        <a:t>Nano+Cabo</a:t>
                      </a:r>
                      <a:r>
                        <a:rPr lang="pt-BR" sz="1800" kern="1200" dirty="0">
                          <a:effectLst/>
                        </a:rPr>
                        <a:t> USB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R$ 36,90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3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effectLst/>
                        </a:rPr>
                        <a:t>Módulo Bluetooth RS232 HC-05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R$ 39,90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6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Mão de Obra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R$ 25,60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839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5335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92441"/>
      </a:dk2>
      <a:lt2>
        <a:srgbClr val="E2E8E3"/>
      </a:lt2>
      <a:accent1>
        <a:srgbClr val="D13FBA"/>
      </a:accent1>
      <a:accent2>
        <a:srgbClr val="9A2DBF"/>
      </a:accent2>
      <a:accent3>
        <a:srgbClr val="6F3FD1"/>
      </a:accent3>
      <a:accent4>
        <a:srgbClr val="3C48C4"/>
      </a:accent4>
      <a:accent5>
        <a:srgbClr val="3F89D1"/>
      </a:accent5>
      <a:accent6>
        <a:srgbClr val="2DB4BF"/>
      </a:accent6>
      <a:hlink>
        <a:srgbClr val="4670C1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Calibri</vt:lpstr>
      <vt:lpstr>Tw Cen MT</vt:lpstr>
      <vt:lpstr>RetrospectVTI</vt:lpstr>
      <vt:lpstr>Bipo</vt:lpstr>
      <vt:lpstr>Apresentação do PowerPoint</vt:lpstr>
      <vt:lpstr>Big Picture</vt:lpstr>
      <vt:lpstr>Storyboard</vt:lpstr>
      <vt:lpstr>Preço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vinypontes.s85@gmail.com</dc:creator>
  <cp:lastModifiedBy>vinypontes.s85@gmail.com</cp:lastModifiedBy>
  <cp:revision>7</cp:revision>
  <dcterms:created xsi:type="dcterms:W3CDTF">2019-12-03T00:05:38Z</dcterms:created>
  <dcterms:modified xsi:type="dcterms:W3CDTF">2019-12-03T02:02:49Z</dcterms:modified>
</cp:coreProperties>
</file>