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9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8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41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20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61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8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6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3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E7F2-F81C-4522-B89D-2B5DA764A5C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2205-0716-4CB6-B3C3-D020632C4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2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stackexchange.com/questions/8658/what-does-the-indexed-keyword-do" TargetMode="External"/><Relationship Id="rId2" Type="http://schemas.openxmlformats.org/officeDocument/2006/relationships/hyperlink" Target="https://eips.ethereum.org/EIPS/eip-2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6592" y="402336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TOKEN ERC20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72" y="801243"/>
            <a:ext cx="5715000" cy="428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7048" y="5202936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Fongible : une pièce d'un euro est interchangeable avec une autre pièce de un euro.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2" y="1154049"/>
            <a:ext cx="11163300" cy="3562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6704" y="539496"/>
            <a:ext cx="53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Différence entre </a:t>
            </a:r>
            <a:r>
              <a:rPr lang="fr-FR" dirty="0" err="1" smtClean="0"/>
              <a:t>Token</a:t>
            </a:r>
            <a:r>
              <a:rPr lang="fr-FR" dirty="0" smtClean="0"/>
              <a:t> et </a:t>
            </a:r>
            <a:r>
              <a:rPr lang="fr-FR" dirty="0" err="1" smtClean="0"/>
              <a:t>cryptomonnaie</a:t>
            </a:r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25112" y="4078224"/>
            <a:ext cx="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3552" y="5330952"/>
            <a:ext cx="2587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chaque nouveau bloc, une récompense est donné à un des </a:t>
            </a:r>
            <a:r>
              <a:rPr lang="fr-FR" dirty="0" err="1" smtClean="0"/>
              <a:t>miners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C’est la </a:t>
            </a:r>
            <a:r>
              <a:rPr lang="fr-FR" dirty="0" err="1" smtClean="0"/>
              <a:t>cryptomonnaie</a:t>
            </a:r>
            <a:endParaRPr lang="fr-FR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336024" y="3630168"/>
            <a:ext cx="585216" cy="149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54112" y="5103674"/>
            <a:ext cx="3538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Token</a:t>
            </a:r>
            <a:r>
              <a:rPr lang="fr-FR" dirty="0" smtClean="0"/>
              <a:t> est créé uniquement à partir d’un smart </a:t>
            </a:r>
            <a:r>
              <a:rPr lang="fr-FR" dirty="0" err="1" smtClean="0"/>
              <a:t>contract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Il n’y a pas de nouveau </a:t>
            </a:r>
            <a:r>
              <a:rPr lang="fr-FR" dirty="0" err="1" smtClean="0"/>
              <a:t>token</a:t>
            </a:r>
            <a:r>
              <a:rPr lang="fr-FR" dirty="0" smtClean="0"/>
              <a:t> créé à chaque bloc de base, sauf si c’est prévu dans le smart </a:t>
            </a:r>
            <a:r>
              <a:rPr lang="fr-FR" dirty="0" err="1" smtClean="0"/>
              <a:t>contract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2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4792" y="0"/>
            <a:ext cx="10213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spécification ERC20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eips.ethereum.org/EIPS/eip-20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ethereum.stackexchange.com/questions/8658/what-does-the-indexed-keyword-do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1" y="772096"/>
            <a:ext cx="10715625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46" y="5169789"/>
            <a:ext cx="9591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938528" y="3602736"/>
            <a:ext cx="7232904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40864" y="3849624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8348472" y="386486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255</a:t>
            </a:r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567928" y="4416552"/>
            <a:ext cx="118872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70048" y="5120640"/>
            <a:ext cx="5724144" cy="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32304" y="4215384"/>
            <a:ext cx="27432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68"/>
            <a:ext cx="12192000" cy="56372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28032" y="237744"/>
            <a:ext cx="396849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REACTJS : le cycle de vie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7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63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Ton</dc:creator>
  <cp:lastModifiedBy>Vincent Ton</cp:lastModifiedBy>
  <cp:revision>13</cp:revision>
  <dcterms:created xsi:type="dcterms:W3CDTF">2020-04-08T14:13:34Z</dcterms:created>
  <dcterms:modified xsi:type="dcterms:W3CDTF">2020-04-11T09:27:22Z</dcterms:modified>
</cp:coreProperties>
</file>