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0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41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19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86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8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9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06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7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7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7B4-D6AF-4848-9654-091C9AE5249B}" type="datetimeFigureOut">
              <a:rPr lang="fr-FR" smtClean="0"/>
              <a:t>05/04/2017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8863-35E4-4E51-A8A8-DCB83750D2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7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Come to the Ops </a:t>
            </a:r>
            <a:r>
              <a:rPr lang="fr-FR" dirty="0" err="1"/>
              <a:t>Side</a:t>
            </a:r>
            <a:r>
              <a:rPr lang="fr-FR" dirty="0"/>
              <a:t> !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284321"/>
            <a:ext cx="9481751" cy="1812325"/>
          </a:xfrm>
          <a:prstGeom prst="rect">
            <a:avLst/>
          </a:prstGeom>
          <a:solidFill>
            <a:srgbClr val="31579B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5060332"/>
            <a:ext cx="850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FFC000"/>
                </a:solidFill>
              </a:rPr>
              <a:t>COME TO THE (COOL) OPS SIDE !!</a:t>
            </a:r>
          </a:p>
        </p:txBody>
      </p:sp>
    </p:spTree>
    <p:extLst>
      <p:ext uri="{BB962C8B-B14F-4D97-AF65-F5344CB8AC3E}">
        <p14:creationId xmlns:p14="http://schemas.microsoft.com/office/powerpoint/2010/main" val="232788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Resource Manager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ressources dans un Resource Group</a:t>
            </a:r>
          </a:p>
          <a:p>
            <a:r>
              <a:rPr lang="fr-FR" dirty="0"/>
              <a:t>Déploiement idempotent</a:t>
            </a:r>
          </a:p>
          <a:p>
            <a:r>
              <a:rPr lang="fr-FR" dirty="0"/>
              <a:t>Déclaratif</a:t>
            </a:r>
          </a:p>
          <a:p>
            <a:r>
              <a:rPr lang="fr-FR" dirty="0"/>
              <a:t>Contrôle d’accès (RBAC)</a:t>
            </a:r>
          </a:p>
          <a:p>
            <a:r>
              <a:rPr lang="fr-FR" dirty="0"/>
              <a:t>Balises pour facturation</a:t>
            </a:r>
          </a:p>
          <a:p>
            <a:r>
              <a:rPr lang="fr-FR" dirty="0" err="1"/>
              <a:t>Policies</a:t>
            </a:r>
            <a:r>
              <a:rPr lang="fr-FR" dirty="0"/>
              <a:t> d’accès aux ressources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06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 Group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cycle de vie</a:t>
            </a:r>
          </a:p>
          <a:p>
            <a:r>
              <a:rPr lang="fr-FR" dirty="0"/>
              <a:t>Multi régions</a:t>
            </a:r>
          </a:p>
          <a:p>
            <a:r>
              <a:rPr lang="fr-FR" dirty="0"/>
              <a:t>Facilite l’administration</a:t>
            </a:r>
          </a:p>
          <a:p>
            <a:r>
              <a:rPr lang="fr-FR" dirty="0"/>
              <a:t>Regroupement logique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87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déclaratif et idempotent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 JSON</a:t>
            </a:r>
          </a:p>
          <a:p>
            <a:r>
              <a:rPr lang="fr-FR" dirty="0" err="1"/>
              <a:t>Templates</a:t>
            </a:r>
            <a:r>
              <a:rPr lang="fr-FR" dirty="0"/>
              <a:t> = </a:t>
            </a:r>
            <a:r>
              <a:rPr lang="fr-FR" dirty="0" err="1"/>
              <a:t>versionning</a:t>
            </a:r>
            <a:r>
              <a:rPr lang="fr-FR" dirty="0"/>
              <a:t> </a:t>
            </a:r>
          </a:p>
          <a:p>
            <a:r>
              <a:rPr lang="fr-FR" dirty="0"/>
              <a:t>Création </a:t>
            </a:r>
            <a:r>
              <a:rPr lang="fr-FR" dirty="0" err="1"/>
              <a:t>from</a:t>
            </a:r>
            <a:r>
              <a:rPr lang="fr-FR" dirty="0"/>
              <a:t> scratch vs Export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11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d’étude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4" y="1216557"/>
            <a:ext cx="7825948" cy="5398454"/>
          </a:xfrm>
        </p:spPr>
      </p:pic>
    </p:spTree>
    <p:extLst>
      <p:ext uri="{BB962C8B-B14F-4D97-AF65-F5344CB8AC3E}">
        <p14:creationId xmlns:p14="http://schemas.microsoft.com/office/powerpoint/2010/main" val="292958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93059"/>
            <a:ext cx="9481751" cy="1812325"/>
          </a:xfrm>
          <a:prstGeom prst="rect">
            <a:avLst/>
          </a:prstGeom>
          <a:solidFill>
            <a:srgbClr val="31579B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4897" y="5099221"/>
            <a:ext cx="850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err="1">
                <a:solidFill>
                  <a:srgbClr val="FFC000"/>
                </a:solidFill>
              </a:rPr>
              <a:t>Desired</a:t>
            </a:r>
            <a:r>
              <a:rPr lang="fr-FR" sz="4400" b="1" dirty="0">
                <a:solidFill>
                  <a:srgbClr val="FFC000"/>
                </a:solidFill>
              </a:rPr>
              <a:t>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5294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Desired</a:t>
            </a:r>
            <a:r>
              <a:rPr lang="fr-FR" dirty="0"/>
              <a:t> State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PowerShell v4+</a:t>
            </a:r>
          </a:p>
          <a:p>
            <a:r>
              <a:rPr lang="fr-FR" dirty="0"/>
              <a:t>Configuration Management</a:t>
            </a:r>
          </a:p>
          <a:p>
            <a:r>
              <a:rPr lang="fr-FR" dirty="0"/>
              <a:t>Windows/Linux</a:t>
            </a:r>
          </a:p>
          <a:p>
            <a:r>
              <a:rPr lang="fr-FR" dirty="0"/>
              <a:t>Deux modes d’utilisation</a:t>
            </a:r>
          </a:p>
          <a:p>
            <a:pPr lvl="1"/>
            <a:r>
              <a:rPr lang="fr-FR" dirty="0"/>
              <a:t>Push</a:t>
            </a:r>
          </a:p>
          <a:p>
            <a:pPr lvl="1"/>
            <a:r>
              <a:rPr lang="fr-FR" dirty="0"/>
              <a:t>Pull</a:t>
            </a:r>
          </a:p>
          <a:p>
            <a:r>
              <a:rPr lang="fr-FR" dirty="0"/>
              <a:t>Extensible</a:t>
            </a:r>
          </a:p>
          <a:p>
            <a:r>
              <a:rPr lang="fr-FR" dirty="0"/>
              <a:t>Azure Automation DSC </a:t>
            </a:r>
          </a:p>
          <a:p>
            <a:r>
              <a:rPr lang="fr-FR" dirty="0"/>
              <a:t>Azure VM Extension</a:t>
            </a:r>
          </a:p>
        </p:txBody>
      </p:sp>
    </p:spTree>
    <p:extLst>
      <p:ext uri="{BB962C8B-B14F-4D97-AF65-F5344CB8AC3E}">
        <p14:creationId xmlns:p14="http://schemas.microsoft.com/office/powerpoint/2010/main" val="117640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93059"/>
            <a:ext cx="9481751" cy="1812325"/>
          </a:xfrm>
          <a:prstGeom prst="rect">
            <a:avLst/>
          </a:prstGeom>
          <a:solidFill>
            <a:srgbClr val="31579B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4897" y="5099221"/>
            <a:ext cx="850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FFC000"/>
                </a:solidFill>
              </a:rPr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16463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Pester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de TU</a:t>
            </a:r>
          </a:p>
          <a:p>
            <a:r>
              <a:rPr lang="fr-FR" dirty="0"/>
              <a:t>S’intègre parfaitement dans une chaine de CI</a:t>
            </a:r>
          </a:p>
          <a:p>
            <a:r>
              <a:rPr lang="fr-FR" dirty="0"/>
              <a:t>PowerShell 2+</a:t>
            </a:r>
          </a:p>
          <a:p>
            <a:r>
              <a:rPr lang="fr-FR" dirty="0"/>
              <a:t>Validation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5479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93059"/>
            <a:ext cx="9481751" cy="1812325"/>
          </a:xfrm>
          <a:prstGeom prst="rect">
            <a:avLst/>
          </a:prstGeom>
          <a:solidFill>
            <a:srgbClr val="31579B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4897" y="5099221"/>
            <a:ext cx="850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FFC000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47654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Pester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de TU</a:t>
            </a:r>
          </a:p>
          <a:p>
            <a:r>
              <a:rPr lang="fr-FR" dirty="0"/>
              <a:t>S’intègre parfaitement dans une chaine de CI</a:t>
            </a:r>
          </a:p>
          <a:p>
            <a:r>
              <a:rPr lang="fr-FR" dirty="0"/>
              <a:t>PowerShell 2+</a:t>
            </a:r>
          </a:p>
          <a:p>
            <a:r>
              <a:rPr lang="fr-FR" dirty="0"/>
              <a:t>Validation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0763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Tout d’abord…. LA Question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…. Faut-il toujours des Ops ? OUI.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46" y="2700851"/>
            <a:ext cx="6164734" cy="29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 des outils funky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Code</a:t>
            </a:r>
          </a:p>
          <a:p>
            <a:r>
              <a:rPr lang="fr-FR" dirty="0"/>
              <a:t>PowerShell</a:t>
            </a:r>
          </a:p>
          <a:p>
            <a:r>
              <a:rPr lang="fr-FR" dirty="0"/>
              <a:t>Azure Resource Manager</a:t>
            </a:r>
          </a:p>
          <a:p>
            <a:r>
              <a:rPr lang="fr-FR" dirty="0" err="1"/>
              <a:t>Desired</a:t>
            </a:r>
            <a:r>
              <a:rPr lang="fr-FR" dirty="0"/>
              <a:t> State Configuration</a:t>
            </a:r>
          </a:p>
          <a:p>
            <a:r>
              <a:rPr lang="fr-FR" dirty="0"/>
              <a:t>Pester</a:t>
            </a:r>
          </a:p>
          <a:p>
            <a:r>
              <a:rPr lang="fr-FR" dirty="0"/>
              <a:t>Docker (enfin presque)</a:t>
            </a:r>
          </a:p>
        </p:txBody>
      </p:sp>
    </p:spTree>
    <p:extLst>
      <p:ext uri="{BB962C8B-B14F-4D97-AF65-F5344CB8AC3E}">
        <p14:creationId xmlns:p14="http://schemas.microsoft.com/office/powerpoint/2010/main" val="18093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0" y="4193059"/>
            <a:ext cx="9481751" cy="1812325"/>
          </a:xfrm>
          <a:prstGeom prst="rect">
            <a:avLst/>
          </a:prstGeom>
          <a:solidFill>
            <a:srgbClr val="31579B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2379" y="5035775"/>
            <a:ext cx="850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FFC000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9878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 Studio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Source</a:t>
            </a:r>
          </a:p>
          <a:p>
            <a:r>
              <a:rPr lang="fr-FR" dirty="0"/>
              <a:t>Multi Plateforme</a:t>
            </a:r>
          </a:p>
          <a:p>
            <a:r>
              <a:rPr lang="fr-FR" dirty="0"/>
              <a:t>Extensible</a:t>
            </a:r>
          </a:p>
          <a:p>
            <a:r>
              <a:rPr lang="fr-FR" dirty="0"/>
              <a:t>Customisable</a:t>
            </a:r>
          </a:p>
          <a:p>
            <a:r>
              <a:rPr lang="fr-FR" dirty="0"/>
              <a:t>Shell intégré</a:t>
            </a:r>
          </a:p>
          <a:p>
            <a:r>
              <a:rPr lang="fr-FR" dirty="0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211709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93059"/>
            <a:ext cx="9481751" cy="1812325"/>
          </a:xfrm>
          <a:prstGeom prst="rect">
            <a:avLst/>
          </a:prstGeom>
          <a:solidFill>
            <a:srgbClr val="31579B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-1795848" y="5099221"/>
            <a:ext cx="850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err="1">
                <a:solidFill>
                  <a:srgbClr val="FFC000"/>
                </a:solidFill>
              </a:rPr>
              <a:t>Powershell</a:t>
            </a:r>
            <a:r>
              <a:rPr lang="fr-FR" sz="4400" b="1" dirty="0">
                <a:solidFill>
                  <a:srgbClr val="FFC000"/>
                </a:solidFill>
              </a:rPr>
              <a:t> Kezako ?</a:t>
            </a:r>
          </a:p>
        </p:txBody>
      </p:sp>
    </p:spTree>
    <p:extLst>
      <p:ext uri="{BB962C8B-B14F-4D97-AF65-F5344CB8AC3E}">
        <p14:creationId xmlns:p14="http://schemas.microsoft.com/office/powerpoint/2010/main" val="207895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d’automatisation basé sur .NET (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  <a:p>
            <a:r>
              <a:rPr lang="fr-FR" dirty="0"/>
              <a:t>Cross Platform</a:t>
            </a:r>
          </a:p>
          <a:p>
            <a:pPr lvl="1"/>
            <a:r>
              <a:rPr lang="fr-FR" dirty="0"/>
              <a:t>Linux</a:t>
            </a:r>
          </a:p>
          <a:p>
            <a:pPr lvl="1"/>
            <a:r>
              <a:rPr lang="fr-FR" dirty="0" err="1"/>
              <a:t>MacOS</a:t>
            </a:r>
            <a:endParaRPr lang="fr-FR" dirty="0"/>
          </a:p>
          <a:p>
            <a:pPr lvl="1"/>
            <a:r>
              <a:rPr lang="fr-FR" dirty="0"/>
              <a:t>Windows</a:t>
            </a:r>
          </a:p>
          <a:p>
            <a:pPr lvl="1"/>
            <a:r>
              <a:rPr lang="fr-FR" dirty="0"/>
              <a:t>ARM</a:t>
            </a:r>
          </a:p>
          <a:p>
            <a:r>
              <a:rPr lang="fr-FR" dirty="0"/>
              <a:t>4500+ </a:t>
            </a:r>
            <a:r>
              <a:rPr lang="fr-FR" dirty="0" err="1"/>
              <a:t>cmdlets</a:t>
            </a:r>
            <a:endParaRPr lang="fr-FR" dirty="0"/>
          </a:p>
          <a:p>
            <a:r>
              <a:rPr lang="fr-FR" dirty="0"/>
              <a:t>Gestionnaire de packages</a:t>
            </a:r>
          </a:p>
        </p:txBody>
      </p:sp>
    </p:spTree>
    <p:extLst>
      <p:ext uri="{BB962C8B-B14F-4D97-AF65-F5344CB8AC3E}">
        <p14:creationId xmlns:p14="http://schemas.microsoft.com/office/powerpoint/2010/main" val="301757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Shell+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 les composants d’un </a:t>
            </a:r>
            <a:r>
              <a:rPr lang="fr-FR" dirty="0" err="1"/>
              <a:t>shell</a:t>
            </a:r>
            <a:r>
              <a:rPr lang="fr-FR" dirty="0"/>
              <a:t> avec</a:t>
            </a:r>
          </a:p>
          <a:p>
            <a:pPr lvl="1"/>
            <a:r>
              <a:rPr lang="fr-FR" dirty="0"/>
              <a:t>L’utilisation de pipeline</a:t>
            </a:r>
          </a:p>
          <a:p>
            <a:pPr lvl="1"/>
            <a:r>
              <a:rPr lang="fr-FR" dirty="0"/>
              <a:t>L’extension par des modules</a:t>
            </a:r>
          </a:p>
          <a:p>
            <a:r>
              <a:rPr lang="fr-FR" dirty="0"/>
              <a:t>Nomenclature simple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Verb</a:t>
            </a:r>
            <a:r>
              <a:rPr lang="fr-FR" dirty="0"/>
              <a:t>&gt;-&lt;Noun&gt;</a:t>
            </a:r>
          </a:p>
          <a:p>
            <a:r>
              <a:rPr lang="fr-FR" dirty="0"/>
              <a:t>Objets custom (.Net/Com/</a:t>
            </a:r>
            <a:r>
              <a:rPr lang="fr-FR" dirty="0" err="1"/>
              <a:t>Wmi</a:t>
            </a:r>
            <a:r>
              <a:rPr lang="fr-FR" dirty="0"/>
              <a:t>)</a:t>
            </a:r>
          </a:p>
          <a:p>
            <a:r>
              <a:rPr lang="fr-FR" dirty="0"/>
              <a:t>Gestion d’erreurs avancée</a:t>
            </a:r>
          </a:p>
          <a:p>
            <a:r>
              <a:rPr lang="fr-FR" dirty="0" err="1"/>
              <a:t>Remoting</a:t>
            </a:r>
            <a:endParaRPr lang="fr-FR" dirty="0"/>
          </a:p>
          <a:p>
            <a:pPr lvl="1"/>
            <a:r>
              <a:rPr lang="fr-FR" dirty="0"/>
              <a:t>SSH </a:t>
            </a:r>
            <a:r>
              <a:rPr lang="fr-FR" dirty="0" err="1"/>
              <a:t>Coming</a:t>
            </a:r>
            <a:r>
              <a:rPr lang="fr-FR" dirty="0"/>
              <a:t> </a:t>
            </a:r>
            <a:r>
              <a:rPr lang="fr-FR" dirty="0" err="1"/>
              <a:t>Soon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07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93059"/>
            <a:ext cx="9481751" cy="1812325"/>
          </a:xfrm>
          <a:prstGeom prst="rect">
            <a:avLst/>
          </a:prstGeom>
          <a:solidFill>
            <a:srgbClr val="31579B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4897" y="5099221"/>
            <a:ext cx="8501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FFC000"/>
                </a:solidFill>
              </a:rPr>
              <a:t>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388231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244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Come to the Ops Side !</vt:lpstr>
      <vt:lpstr>Tout d’abord…. LA Question !</vt:lpstr>
      <vt:lpstr>Listes des outils funky </vt:lpstr>
      <vt:lpstr>PowerPoint Presentation</vt:lpstr>
      <vt:lpstr>Visual Studio Code</vt:lpstr>
      <vt:lpstr>PowerPoint Presentation</vt:lpstr>
      <vt:lpstr>Framework</vt:lpstr>
      <vt:lpstr>Shell+</vt:lpstr>
      <vt:lpstr>PowerPoint Presentation</vt:lpstr>
      <vt:lpstr>Azure Resource Manager</vt:lpstr>
      <vt:lpstr>Resource Group</vt:lpstr>
      <vt:lpstr>Déploiement déclaratif et idempotent</vt:lpstr>
      <vt:lpstr>Cas d’étude</vt:lpstr>
      <vt:lpstr>PowerPoint Presentation</vt:lpstr>
      <vt:lpstr>Desired State Configuration</vt:lpstr>
      <vt:lpstr>PowerPoint Presentation</vt:lpstr>
      <vt:lpstr>Pester</vt:lpstr>
      <vt:lpstr>PowerPoint Presentation</vt:lpstr>
      <vt:lpstr>Pester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to the Ops Side !</dc:title>
  <dc:creator>DIBOT Fabien</dc:creator>
  <cp:lastModifiedBy>Vinzz</cp:lastModifiedBy>
  <cp:revision>12</cp:revision>
  <dcterms:created xsi:type="dcterms:W3CDTF">2017-04-04T12:33:23Z</dcterms:created>
  <dcterms:modified xsi:type="dcterms:W3CDTF">2017-04-07T08:10:22Z</dcterms:modified>
</cp:coreProperties>
</file>