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87AE5-AB29-49F8-A8AC-00385DFA6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Kisbolt raktározási rendszere</a:t>
            </a:r>
          </a:p>
        </p:txBody>
      </p:sp>
    </p:spTree>
    <p:extLst>
      <p:ext uri="{BB962C8B-B14F-4D97-AF65-F5344CB8AC3E}">
        <p14:creationId xmlns:p14="http://schemas.microsoft.com/office/powerpoint/2010/main" val="23432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50AD57D-F283-4A05-9258-3F9F5ADD4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20" y="673100"/>
            <a:ext cx="876495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6528684F-AC88-4875-842B-FABA429A5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24442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35269-2B3C-4E4E-9E51-03C47795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87732C-AEC0-4EAF-BD89-9539E20E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kisbolt raktározási rendszerét készítettem el mely részben tartalmaz asztali alkalmazást illetve webes applikációt is</a:t>
            </a:r>
          </a:p>
          <a:p>
            <a:r>
              <a:rPr lang="hu-HU" dirty="0"/>
              <a:t>Új termék felvétele cikkszám alapján illetve beárazása</a:t>
            </a:r>
          </a:p>
          <a:p>
            <a:r>
              <a:rPr lang="hu-HU" dirty="0"/>
              <a:t>Felhasználók menedzselése </a:t>
            </a:r>
            <a:r>
              <a:rPr lang="hu-HU" dirty="0" err="1"/>
              <a:t>admin</a:t>
            </a:r>
            <a:r>
              <a:rPr lang="hu-HU" dirty="0"/>
              <a:t> felületről</a:t>
            </a:r>
          </a:p>
          <a:p>
            <a:r>
              <a:rPr lang="hu-HU" dirty="0"/>
              <a:t>Lokációk közötti mozgatás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8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3C9923A-6BC7-4241-8062-74051AEE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Hardware igények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38E057B-47B5-478F-9454-2A625E494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3B2AAE-4F93-476C-8383-ED4FC5B22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Wifi vagy mobilinternet</a:t>
            </a:r>
          </a:p>
          <a:p>
            <a:r>
              <a:rPr lang="hu-HU" dirty="0"/>
              <a:t>Bármely böngésző</a:t>
            </a:r>
          </a:p>
          <a:p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C205732-B052-42BD-A70F-B88D27E94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Számítógép/laptop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477AA30B-49A6-4C8D-A781-D9EDCEDB4D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Böngésző vagy a telepített program</a:t>
            </a:r>
          </a:p>
          <a:p>
            <a:r>
              <a:rPr lang="hu-HU" dirty="0"/>
              <a:t>2 magos vagy annál többel rendelkező processzor minimum 3Ghz</a:t>
            </a:r>
          </a:p>
          <a:p>
            <a:r>
              <a:rPr lang="hu-HU" dirty="0"/>
              <a:t>4GB memória</a:t>
            </a:r>
          </a:p>
        </p:txBody>
      </p:sp>
    </p:spTree>
    <p:extLst>
      <p:ext uri="{BB962C8B-B14F-4D97-AF65-F5344CB8AC3E}">
        <p14:creationId xmlns:p14="http://schemas.microsoft.com/office/powerpoint/2010/main" val="2697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4E7C369-6888-41DF-B6D0-E43BC8FC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Nem feledkezhetünk meg a szolgáltató felőli igényekről sem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3A8C919-A6F3-4D1F-B372-09DD5DAC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Stabil internet kapcsolat legalább 1Gbit –es sávszélességgel</a:t>
            </a:r>
          </a:p>
          <a:p>
            <a:r>
              <a:rPr lang="hu-HU" dirty="0"/>
              <a:t>Egy lefoglalt </a:t>
            </a:r>
            <a:r>
              <a:rPr lang="hu-HU" dirty="0" err="1"/>
              <a:t>Domain</a:t>
            </a:r>
            <a:r>
              <a:rPr lang="hu-HU" dirty="0"/>
              <a:t> cím melyet bármely hálózatról elérünk</a:t>
            </a:r>
          </a:p>
          <a:p>
            <a:r>
              <a:rPr lang="hu-HU" dirty="0"/>
              <a:t>Egy SQL szerver (ez lehet több fajta is)</a:t>
            </a:r>
          </a:p>
          <a:p>
            <a:r>
              <a:rPr lang="hu-HU" dirty="0"/>
              <a:t>Megfelelő backup támogatás</a:t>
            </a:r>
          </a:p>
          <a:p>
            <a:r>
              <a:rPr lang="hu-HU" dirty="0"/>
              <a:t>Hardware igény:</a:t>
            </a:r>
          </a:p>
          <a:p>
            <a:pPr lvl="1"/>
            <a:r>
              <a:rPr lang="hu-HU" dirty="0"/>
              <a:t>4 magos vagy több maggal rendelkező CPU minimum 3.5Ghz</a:t>
            </a:r>
          </a:p>
          <a:p>
            <a:pPr lvl="1"/>
            <a:r>
              <a:rPr lang="hu-HU" dirty="0"/>
              <a:t>32GB memória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66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329D7-EB2D-464F-95D9-E4250721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61B50-0136-4870-9F68-0FC920C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külső adatbázist használtam melyet a nethely.hu szolgáltatott</a:t>
            </a:r>
          </a:p>
          <a:p>
            <a:r>
              <a:rPr lang="hu-HU" dirty="0"/>
              <a:t>Ez egy MYSQL adatbázis szerver melyet elérünk </a:t>
            </a:r>
            <a:r>
              <a:rPr lang="hu-HU" dirty="0" err="1"/>
              <a:t>workbench</a:t>
            </a:r>
            <a:r>
              <a:rPr lang="hu-HU" dirty="0"/>
              <a:t> segítségével vagy a </a:t>
            </a:r>
            <a:r>
              <a:rPr lang="hu-HU" dirty="0" err="1"/>
              <a:t>PHPMyAdmin</a:t>
            </a:r>
            <a:r>
              <a:rPr lang="hu-HU" dirty="0"/>
              <a:t> oldalon keresztül</a:t>
            </a:r>
          </a:p>
          <a:p>
            <a:r>
              <a:rPr lang="hu-HU" dirty="0"/>
              <a:t>Régebbi verziójú az SQL szerver így csak a 6-os verziójú </a:t>
            </a:r>
            <a:r>
              <a:rPr lang="hu-HU" dirty="0" err="1"/>
              <a:t>workbench</a:t>
            </a:r>
            <a:r>
              <a:rPr lang="hu-HU" dirty="0"/>
              <a:t>-el érhető 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33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0FE27-4EDB-42FD-A411-957C0CAB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szerkezet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5C767D3-FF7C-41D7-BEE8-F81965883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1800"/>
            <a:ext cx="10038923" cy="4690082"/>
          </a:xfrm>
        </p:spPr>
      </p:pic>
    </p:spTree>
    <p:extLst>
      <p:ext uri="{BB962C8B-B14F-4D97-AF65-F5344CB8AC3E}">
        <p14:creationId xmlns:p14="http://schemas.microsoft.com/office/powerpoint/2010/main" val="41300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3F9B42-A012-42FE-B6D7-0E397F8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Belépési felületek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22857E2-00AB-4D91-9DF9-955E2DC2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28" y="2097088"/>
            <a:ext cx="2570464" cy="363894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28F357-028C-4FA9-9D8C-693DD27A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28" y="2097088"/>
            <a:ext cx="368668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F7455-72E3-404F-9085-29283A5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Regisztrációs felület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A8C554-5073-4D75-90A7-6A6095AC7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4100" y="812834"/>
            <a:ext cx="4259377" cy="52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F836E1-0E65-426F-9D8E-2920BDA2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 kezelése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98C96A-9A9E-4102-B13B-ED6E35CA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74" y="2244906"/>
            <a:ext cx="11556852" cy="25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79</TotalTime>
  <Words>156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Áramkör</vt:lpstr>
      <vt:lpstr>Kisbolt raktározási rendszere</vt:lpstr>
      <vt:lpstr>Leírás</vt:lpstr>
      <vt:lpstr>Hardware igények</vt:lpstr>
      <vt:lpstr>Nem feledkezhetünk meg a szolgáltató felőli igényekről sem</vt:lpstr>
      <vt:lpstr>Adatbázis</vt:lpstr>
      <vt:lpstr>Adatbázis szerkezet</vt:lpstr>
      <vt:lpstr>Belépési felületek</vt:lpstr>
      <vt:lpstr>Regisztrációs felület</vt:lpstr>
      <vt:lpstr>Felhasználók kezelése</vt:lpstr>
      <vt:lpstr>PowerPoint Presentation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Kisbolt raktározása</dc:title>
  <dc:creator>Janó</dc:creator>
  <cp:lastModifiedBy>Janos Viola</cp:lastModifiedBy>
  <cp:revision>9</cp:revision>
  <dcterms:created xsi:type="dcterms:W3CDTF">2023-02-09T22:02:45Z</dcterms:created>
  <dcterms:modified xsi:type="dcterms:W3CDTF">2023-02-09T23:25:27Z</dcterms:modified>
</cp:coreProperties>
</file>