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5" r:id="rId6"/>
    <p:sldId id="259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6992D-41FC-4C7D-B806-7ECC66FB5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01323-3CD3-4243-A4DC-46385B98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B84182-56D6-4D90-9684-4FBA134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AB03-7D81-403B-BC42-0ACC6678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FB728-BFB2-46D6-BA7F-C4A64797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D84F-FDC9-4D8A-BA73-0B87DEA1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95E2BA-F41A-4DB2-AF97-F2F6E9DD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15F8C-8189-42C7-A329-FFCB3F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1665C-C13E-428A-9CDF-88C3E82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C5590-4B9D-4507-8182-BA2FD55A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2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58016-4D65-4155-9816-EB7C3F5A7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38D67-A0DD-4F7B-8E47-804D7868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2C9E-92E1-4225-97B7-9ACDD19F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26634-48A9-4183-9BE0-62C27DD4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4ACBB-632D-409A-A714-9C5648DB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1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C116C-A54B-4612-8428-C080E927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73BAC-40B9-4F48-9ACC-41DC0A06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DF9AD-D56E-4559-9F93-A45E9A8D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E6BAB-C93E-4462-BB0A-3F64C9D8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96018-E2E4-42D4-9762-A45EA593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17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3B3A5-9649-432C-A69D-AB00FB9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181AF-4C5E-43C1-9A2A-9A938B67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FAC6B-F95A-4FEC-B810-BF5AF3D3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94335-E48E-40A5-A2D8-2DF686E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AEF65-DA06-4315-AC48-4DEE2AE7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2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FF7E-68A6-4C4A-996D-05D043DC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9DF95-83A4-49C4-8EEF-1CDA36DC8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D7E785-C2F3-40FE-AC5C-FBBC2058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238CD0-2B86-40EE-B153-629B575C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953B2-DAEA-45F2-839E-A9CB0397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E9605-229A-4393-BA81-09D3CA89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21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A2899-6DC4-4BAB-A7AD-38474743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5C980F-07B0-4DC3-8AE8-66B7748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10DE9E-24C4-4AD7-8CC5-89EBA7BC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A71B3-91A7-4ED4-A130-0CC9CF090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51DE1C-08A4-4F56-9B1D-D6483A36D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589B80-4C8D-47C9-AF01-CD94BA2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097147-1F8E-4568-8AF2-A5785927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4BFCA0-4E94-40E5-9B98-126F6D37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9C69A-8928-4D1B-A490-959CA1F8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72A7B6-6613-4A77-8A00-B1E5EE94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A65795-730A-4347-83A3-B83F14E7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9969EC-CFBF-4C49-8266-673F090E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54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90D90A-F1DE-4CAF-AF14-88DCD9E5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BABB63-60E5-49A7-85B6-F09576AA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24604A-0A2C-4585-96C9-0CDBE2BB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3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C3FE0-CCF0-4006-BBE1-69FC1B86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72AD6-398D-4B90-A26D-C28DF95A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CAAEC7-6C37-4220-99F3-4B9202222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CCF2E-2446-4868-AF07-7FA3F056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E49FA-42C6-44CE-A728-8E5A3AD6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E78B2D-D3FE-41A9-A0E4-9C3492F4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6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DDE16-975E-48E3-A709-30683C29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741B2D-BD0F-4AD2-85A7-D61A91BC1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4B0DD5-E288-4CEF-8424-AD558C36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46D7BD-40E0-4AC3-AA25-515DB78A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850338-DA90-4A44-B98C-65DC688E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94459-4988-4336-9463-8E32845D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7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15C0A-429A-4D8D-8F98-D4555CEF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F87758-1833-4BC6-B991-4D683B47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AF5844-514B-4066-8FB8-CCC779B86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DCBF-7AFD-40B0-8B2F-5959190A0D72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28FF6-65CB-441E-A2E2-9A310596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BF769-970C-4A64-BD4D-D236BCE0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FD7-0156-4034-96FD-58DDA7E786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15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315575-127C-43C4-BE1A-F59DAD2741A9}"/>
              </a:ext>
            </a:extLst>
          </p:cNvPr>
          <p:cNvSpPr txBox="1"/>
          <p:nvPr/>
        </p:nvSpPr>
        <p:spPr>
          <a:xfrm>
            <a:off x="1803400" y="2721114"/>
            <a:ext cx="858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&lt; CRÉDITOS INICIALES &gt;</a:t>
            </a:r>
          </a:p>
        </p:txBody>
      </p:sp>
    </p:spTree>
    <p:extLst>
      <p:ext uri="{BB962C8B-B14F-4D97-AF65-F5344CB8AC3E}">
        <p14:creationId xmlns:p14="http://schemas.microsoft.com/office/powerpoint/2010/main" val="355781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66695F-8AEE-4E88-84D4-E3BFC7484FE2}"/>
              </a:ext>
            </a:extLst>
          </p:cNvPr>
          <p:cNvSpPr txBox="1"/>
          <p:nvPr/>
        </p:nvSpPr>
        <p:spPr>
          <a:xfrm>
            <a:off x="1676400" y="10369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 la colaboración de: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02E3AB-F62F-4A16-8374-1F00041A7D0C}"/>
              </a:ext>
            </a:extLst>
          </p:cNvPr>
          <p:cNvSpPr txBox="1"/>
          <p:nvPr/>
        </p:nvSpPr>
        <p:spPr>
          <a:xfrm>
            <a:off x="1980920" y="4807241"/>
            <a:ext cx="823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>
                <a:solidFill>
                  <a:schemeClr val="bg1"/>
                </a:solidFill>
              </a:rPr>
              <a:t>Museu de la ciència i de la tècnica de Catalunya (</a:t>
            </a:r>
            <a:r>
              <a:rPr lang="ca-ES" dirty="0" err="1">
                <a:solidFill>
                  <a:schemeClr val="bg1"/>
                </a:solidFill>
              </a:rPr>
              <a:t>mNACTEC</a:t>
            </a:r>
            <a:r>
              <a:rPr lang="ca-ES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7D2248-524A-4A5F-96FD-86C9A62E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3" r="29710" b="9420"/>
          <a:stretch/>
        </p:blipFill>
        <p:spPr>
          <a:xfrm>
            <a:off x="5236633" y="1883833"/>
            <a:ext cx="1718733" cy="26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12C982-22AD-46F5-9A38-10504B53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288896"/>
            <a:ext cx="7572375" cy="2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6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66695F-8AEE-4E88-84D4-E3BFC7484FE2}"/>
              </a:ext>
            </a:extLst>
          </p:cNvPr>
          <p:cNvSpPr txBox="1"/>
          <p:nvPr/>
        </p:nvSpPr>
        <p:spPr>
          <a:xfrm>
            <a:off x="1676400" y="10369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Programa Estatal de I+D+i Orientada a los Retos de la Sociedad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02E3AB-F62F-4A16-8374-1F00041A7D0C}"/>
              </a:ext>
            </a:extLst>
          </p:cNvPr>
          <p:cNvSpPr txBox="1"/>
          <p:nvPr/>
        </p:nvSpPr>
        <p:spPr>
          <a:xfrm>
            <a:off x="1980920" y="3902041"/>
            <a:ext cx="823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Desarrollo de la formación sociopolítica para una ciudadanía democrática: diseño e implementación de materiales didácticos en Ciencias Sociales.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>
                <a:solidFill>
                  <a:schemeClr val="bg1"/>
                </a:solidFill>
              </a:rPr>
              <a:t>EDU2015-65621-C3-3-R</a:t>
            </a:r>
          </a:p>
        </p:txBody>
      </p:sp>
      <p:pic>
        <p:nvPicPr>
          <p:cNvPr id="1026" name="Picture 2" descr="mineco-feder">
            <a:extLst>
              <a:ext uri="{FF2B5EF4-FFF2-40B4-BE49-F238E27FC236}">
                <a16:creationId xmlns:a16="http://schemas.microsoft.com/office/drawing/2014/main" id="{0698FB9F-9B58-4A3B-8568-D20B0AC4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3" y="2181869"/>
            <a:ext cx="4868863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D25AB2A-0DCE-4B16-BA67-FE2AE80D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739" y="2181869"/>
            <a:ext cx="2304341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78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BF15C1-1A0C-48AF-A6AD-19CA3623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636355"/>
            <a:ext cx="5449824" cy="22494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02D837-7299-4A5B-8FDB-377952323395}"/>
              </a:ext>
            </a:extLst>
          </p:cNvPr>
          <p:cNvSpPr txBox="1"/>
          <p:nvPr/>
        </p:nvSpPr>
        <p:spPr>
          <a:xfrm>
            <a:off x="2514459" y="3326442"/>
            <a:ext cx="7163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Grupo </a:t>
            </a:r>
            <a:r>
              <a:rPr lang="es-ES" sz="2400" dirty="0" err="1">
                <a:solidFill>
                  <a:schemeClr val="bg1"/>
                </a:solidFill>
              </a:rPr>
              <a:t>DHiGeCs</a:t>
            </a:r>
            <a:endParaRPr lang="es-ES" sz="2400" dirty="0">
              <a:solidFill>
                <a:schemeClr val="bg1"/>
              </a:solidFill>
            </a:endParaRPr>
          </a:p>
          <a:p>
            <a:pPr algn="ctr"/>
            <a:r>
              <a:rPr lang="es-ES" dirty="0">
                <a:solidFill>
                  <a:schemeClr val="bg1"/>
                </a:solidFill>
              </a:rPr>
              <a:t>Grupo de investigación e innovación educativa en Didáctica de la Historia, la Geografía y otras Ciencias Sociales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>
                <a:solidFill>
                  <a:schemeClr val="bg1"/>
                </a:solidFill>
              </a:rPr>
              <a:t>Director: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Joaquim Prats Cuevas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>
                <a:solidFill>
                  <a:schemeClr val="bg1"/>
                </a:solidFill>
              </a:rPr>
              <a:t>Diseño del juego y guion: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Daniel Hurtado Torres</a:t>
            </a:r>
          </a:p>
        </p:txBody>
      </p:sp>
    </p:spTree>
    <p:extLst>
      <p:ext uri="{BB962C8B-B14F-4D97-AF65-F5344CB8AC3E}">
        <p14:creationId xmlns:p14="http://schemas.microsoft.com/office/powerpoint/2010/main" val="205948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3BBA7-DA9A-4156-BE4D-2F239501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9" b="22189"/>
          <a:stretch/>
        </p:blipFill>
        <p:spPr>
          <a:xfrm>
            <a:off x="4345515" y="2362200"/>
            <a:ext cx="3500967" cy="20404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E42AA7-EAA8-4F3E-B9B2-C8885C75A1A7}"/>
              </a:ext>
            </a:extLst>
          </p:cNvPr>
          <p:cNvSpPr txBox="1"/>
          <p:nvPr/>
        </p:nvSpPr>
        <p:spPr>
          <a:xfrm>
            <a:off x="1676398" y="4482862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&lt; LOGO VIOD GAMES STUDIO &gt;</a:t>
            </a:r>
          </a:p>
        </p:txBody>
      </p:sp>
    </p:spTree>
    <p:extLst>
      <p:ext uri="{BB962C8B-B14F-4D97-AF65-F5344CB8AC3E}">
        <p14:creationId xmlns:p14="http://schemas.microsoft.com/office/powerpoint/2010/main" val="128104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B42C5B-DF0F-49D1-AAF3-7CA764B7A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02" y="753960"/>
            <a:ext cx="2507661" cy="306450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315575-127C-43C4-BE1A-F59DAD2741A9}"/>
              </a:ext>
            </a:extLst>
          </p:cNvPr>
          <p:cNvSpPr txBox="1"/>
          <p:nvPr/>
        </p:nvSpPr>
        <p:spPr>
          <a:xfrm>
            <a:off x="1236133" y="4453467"/>
            <a:ext cx="858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&lt; MENÚ PRINCIPAL + JUEGO &gt;</a:t>
            </a:r>
          </a:p>
        </p:txBody>
      </p:sp>
    </p:spTree>
    <p:extLst>
      <p:ext uri="{BB962C8B-B14F-4D97-AF65-F5344CB8AC3E}">
        <p14:creationId xmlns:p14="http://schemas.microsoft.com/office/powerpoint/2010/main" val="185874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315575-127C-43C4-BE1A-F59DAD2741A9}"/>
              </a:ext>
            </a:extLst>
          </p:cNvPr>
          <p:cNvSpPr txBox="1"/>
          <p:nvPr/>
        </p:nvSpPr>
        <p:spPr>
          <a:xfrm>
            <a:off x="1803400" y="2721114"/>
            <a:ext cx="858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&lt; CRÉDITOS FINALES &gt;</a:t>
            </a:r>
          </a:p>
        </p:txBody>
      </p:sp>
    </p:spTree>
    <p:extLst>
      <p:ext uri="{BB962C8B-B14F-4D97-AF65-F5344CB8AC3E}">
        <p14:creationId xmlns:p14="http://schemas.microsoft.com/office/powerpoint/2010/main" val="14007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D7A2D9-D009-4C2F-BD33-0F02950EDEFA}"/>
              </a:ext>
            </a:extLst>
          </p:cNvPr>
          <p:cNvSpPr txBox="1"/>
          <p:nvPr/>
        </p:nvSpPr>
        <p:spPr>
          <a:xfrm>
            <a:off x="2514459" y="1243505"/>
            <a:ext cx="716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VIOD </a:t>
            </a:r>
            <a:r>
              <a:rPr lang="es-ES" sz="2400" dirty="0" err="1">
                <a:solidFill>
                  <a:schemeClr val="bg1"/>
                </a:solidFill>
              </a:rPr>
              <a:t>Games</a:t>
            </a:r>
            <a:r>
              <a:rPr lang="es-ES" sz="2400" dirty="0">
                <a:solidFill>
                  <a:schemeClr val="bg1"/>
                </a:solidFill>
              </a:rPr>
              <a:t> Studio: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&lt;Créditos Técnicos / artísticos </a:t>
            </a:r>
            <a:r>
              <a:rPr lang="es-ES" sz="2400" dirty="0" err="1">
                <a:solidFill>
                  <a:schemeClr val="bg1"/>
                </a:solidFill>
              </a:rPr>
              <a:t>Viod</a:t>
            </a:r>
            <a:r>
              <a:rPr lang="es-ES" sz="24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56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D7A2D9-D009-4C2F-BD33-0F02950EDEFA}"/>
              </a:ext>
            </a:extLst>
          </p:cNvPr>
          <p:cNvSpPr txBox="1"/>
          <p:nvPr/>
        </p:nvSpPr>
        <p:spPr>
          <a:xfrm>
            <a:off x="2514458" y="2090172"/>
            <a:ext cx="7163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Voces: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&lt;Créditos voces&gt;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bg1"/>
              </a:solidFill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Logo: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</a:rPr>
              <a:t>Rebeca Martínez Domínguez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1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130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Hurtado Torres</dc:creator>
  <cp:lastModifiedBy>Daniel Hurtado Torres</cp:lastModifiedBy>
  <cp:revision>5</cp:revision>
  <dcterms:created xsi:type="dcterms:W3CDTF">2019-10-20T16:59:29Z</dcterms:created>
  <dcterms:modified xsi:type="dcterms:W3CDTF">2019-10-20T17:38:13Z</dcterms:modified>
</cp:coreProperties>
</file>