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313" r:id="rId4"/>
    <p:sldId id="257" r:id="rId5"/>
    <p:sldId id="258" r:id="rId6"/>
    <p:sldId id="259" r:id="rId7"/>
    <p:sldId id="261" r:id="rId8"/>
    <p:sldId id="262" r:id="rId9"/>
    <p:sldId id="263" r:id="rId10"/>
    <p:sldId id="276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312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android</a:t>
            </a:r>
            <a:r>
              <a:rPr lang="zh-CN" altLang="en-US" smtClean="0"/>
              <a:t>的儿童目标管理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170" y="2703195"/>
            <a:ext cx="115036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lstStyle/>
          <a:p>
            <a:pPr algn="ctr"/>
            <a:r>
              <a:rPr lang="zh-CN" altLang="en-US" sz="7200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</a:t>
            </a:r>
            <a:r>
              <a:rPr lang="en-US" altLang="zh-CN" sz="7200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</a:t>
            </a:r>
            <a:r>
              <a:rPr lang="zh-CN" altLang="en-US" sz="7200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的儿童目标管理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目标管理之奖励兑换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6385" y="2543175"/>
            <a:ext cx="40309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总计奖励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系统兑换奖励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自定义许愿兑换奖励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2580" y="1709420"/>
            <a:ext cx="2476500" cy="4100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1709420"/>
            <a:ext cx="2520950" cy="4100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目标管理之目标执行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8762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如何执行</a:t>
            </a:r>
            <a:r>
              <a:rPr lang="en-US" altLang="zh-CN" sz="2800"/>
              <a:t>(</a:t>
            </a:r>
            <a:r>
              <a:rPr lang="zh-CN" altLang="en-US" sz="2800"/>
              <a:t>番茄时间共工作法，普通计时工作法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执行时长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完成执行记录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记录签到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记账本之主界面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账单查询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添加支出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添加收入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账单分析</a:t>
            </a:r>
          </a:p>
          <a:p>
            <a:endParaRPr lang="zh-CN" altLang="en-US" sz="2800"/>
          </a:p>
        </p:txBody>
      </p:sp>
      <p:pic>
        <p:nvPicPr>
          <p:cNvPr id="2" name="图片 1" descr="Screenshot_2016-12-28-18-11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30" y="1600200"/>
            <a:ext cx="2900680" cy="4824095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7922895" y="1395095"/>
            <a:ext cx="78867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1565" y="1256665"/>
            <a:ext cx="219138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账单查询包括</a:t>
            </a:r>
            <a:r>
              <a:rPr lang="en-US" altLang="zh-CN"/>
              <a:t>(</a:t>
            </a:r>
            <a:r>
              <a:rPr lang="zh-CN" altLang="en-US"/>
              <a:t>今日账单、本月账单、计算总花费</a:t>
            </a:r>
            <a:r>
              <a:rPr lang="en-US" altLang="zh-CN"/>
              <a:t>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11565" y="2527935"/>
            <a:ext cx="21913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账单分析采用饼图显示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938770" y="6146800"/>
            <a:ext cx="630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11565" y="5688330"/>
            <a:ext cx="233362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TabHost</a:t>
            </a:r>
            <a:r>
              <a:rPr lang="zh-CN" altLang="en-US"/>
              <a:t>内的</a:t>
            </a:r>
            <a:r>
              <a:rPr lang="en-US" altLang="zh-CN"/>
              <a:t>TabHost(</a:t>
            </a:r>
            <a:r>
              <a:rPr lang="zh-CN" altLang="en-US"/>
              <a:t>用于将账单的日期分开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记账本之添加收入</a:t>
            </a:r>
            <a:r>
              <a:rPr lang="en-US" altLang="zh-CN" sz="3200"/>
              <a:t>/</a:t>
            </a:r>
            <a:r>
              <a:rPr lang="zh-CN" altLang="en-US" sz="3200"/>
              <a:t>消费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添加消费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添加收入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时间选择采用</a:t>
            </a:r>
            <a:endParaRPr lang="en-US" altLang="zh-CN" sz="2800"/>
          </a:p>
        </p:txBody>
      </p:sp>
      <p:pic>
        <p:nvPicPr>
          <p:cNvPr id="3" name="图片 2" descr="Screenshot_2016-12-28-18-11-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1550035"/>
            <a:ext cx="2837815" cy="446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Screenshot_2016-12-28-18-11-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1550035"/>
            <a:ext cx="2787015" cy="446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83630" y="6162675"/>
            <a:ext cx="1609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添加支出界面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60230" y="6162675"/>
            <a:ext cx="1609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添加收入界面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记账本之账单分析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饼图分析账单数据</a:t>
            </a:r>
          </a:p>
          <a:p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支出与收入在同一图表内，  右边是所有的支出</a:t>
            </a:r>
            <a:r>
              <a:rPr lang="en-US" altLang="zh-CN" sz="2800"/>
              <a:t>/</a:t>
            </a:r>
            <a:r>
              <a:rPr lang="zh-CN" altLang="en-US" sz="2800"/>
              <a:t>收入项，左      边是数据分析图表</a:t>
            </a:r>
          </a:p>
        </p:txBody>
      </p:sp>
      <p:pic>
        <p:nvPicPr>
          <p:cNvPr id="2" name="图片 1" descr="Screenshot_2016-12-28-18-12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665" y="1520825"/>
            <a:ext cx="3105785" cy="4919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阅读笔记之主界面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读过的书</a:t>
            </a:r>
            <a:r>
              <a:rPr lang="en-US" altLang="zh-CN" sz="2800"/>
              <a:t>(</a:t>
            </a:r>
            <a:r>
              <a:rPr lang="zh-CN" altLang="en-US" sz="2800"/>
              <a:t>显示所有添加的书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读书笔记</a:t>
            </a:r>
            <a:r>
              <a:rPr lang="en-US" altLang="zh-CN" sz="2800"/>
              <a:t>(</a:t>
            </a:r>
            <a:r>
              <a:rPr lang="zh-CN" altLang="en-US" sz="2800"/>
              <a:t>添加笔记、删除笔记、显示笔记详情</a:t>
            </a:r>
            <a:r>
              <a:rPr lang="en-US" altLang="zh-CN" sz="2800"/>
              <a:t>)</a:t>
            </a:r>
          </a:p>
        </p:txBody>
      </p:sp>
      <p:pic>
        <p:nvPicPr>
          <p:cNvPr id="3" name="图片 2" descr="Screenshot_2016-12-28-19-06-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85" y="1740535"/>
            <a:ext cx="3010535" cy="4558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阅读笔记之读书笔记管理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添加笔记</a:t>
            </a:r>
            <a:r>
              <a:rPr lang="en-US" altLang="zh-CN" sz="2800"/>
              <a:t>(</a:t>
            </a:r>
            <a:r>
              <a:rPr lang="zh-CN" altLang="en-US" sz="2800"/>
              <a:t>笔记卡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删除笔记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设置</a:t>
            </a:r>
          </a:p>
        </p:txBody>
      </p:sp>
      <p:pic>
        <p:nvPicPr>
          <p:cNvPr id="7" name="图片 6" descr="Screenshot_2016-12-28-19-16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5" y="1786255"/>
            <a:ext cx="2757805" cy="4323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 descr="Screenshot_2016-12-28-19-07-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10" y="1786255"/>
            <a:ext cx="2757170" cy="4323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阅读笔记之笔记详情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显示笔记详情</a:t>
            </a:r>
            <a:r>
              <a:rPr lang="en-US" altLang="zh-CN" sz="2800"/>
              <a:t>(</a:t>
            </a:r>
            <a:r>
              <a:rPr lang="zh-CN" altLang="en-US" sz="2800"/>
              <a:t>书名、段落内容、段落位置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修改笔记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删除笔记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分享笔记</a:t>
            </a:r>
            <a:r>
              <a:rPr lang="en-US" altLang="zh-CN" sz="2800"/>
              <a:t>(</a:t>
            </a:r>
            <a:r>
              <a:rPr lang="zh-CN" altLang="en-US" sz="2800"/>
              <a:t>与分享功能有关</a:t>
            </a:r>
            <a:r>
              <a:rPr lang="en-US" altLang="zh-CN" sz="2800"/>
              <a:t>)</a:t>
            </a:r>
          </a:p>
        </p:txBody>
      </p:sp>
      <p:pic>
        <p:nvPicPr>
          <p:cNvPr id="2" name="图片 1" descr="Screenshot_2016-12-28-19-08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0" y="1678305"/>
            <a:ext cx="3136900" cy="4604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阅读笔记之我的书库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显示所有笔记所来自的书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点击书本可直接进入该书笔记详情</a:t>
            </a:r>
          </a:p>
        </p:txBody>
      </p:sp>
      <p:pic>
        <p:nvPicPr>
          <p:cNvPr id="2" name="图片 1" descr="Screenshot_2016-12-28-19-25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0" y="1757680"/>
            <a:ext cx="2583180" cy="421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Screenshot_2016-12-28-19-25-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445" y="1757680"/>
            <a:ext cx="2599055" cy="4211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946515" y="611568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点击书本后显示笔记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健康卡功能之主界面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42595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基础信息</a:t>
            </a:r>
            <a:r>
              <a:rPr lang="en-US" altLang="zh-CN" sz="2800"/>
              <a:t>(</a:t>
            </a:r>
            <a:r>
              <a:rPr lang="zh-CN" altLang="en-US" sz="2800"/>
              <a:t>身高、体重等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每日膳食</a:t>
            </a:r>
            <a:r>
              <a:rPr lang="en-US" altLang="zh-CN" sz="2800"/>
              <a:t>(</a:t>
            </a:r>
            <a:r>
              <a:rPr lang="zh-CN" altLang="en-US" sz="2800"/>
              <a:t>记录、分析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健康档案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医疗记录</a:t>
            </a:r>
          </a:p>
        </p:txBody>
      </p:sp>
      <p:pic>
        <p:nvPicPr>
          <p:cNvPr id="2" name="图片 1" descr="Screenshot_2016-12-29-15-41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85" y="1677035"/>
            <a:ext cx="2898775" cy="471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2954655"/>
            <a:ext cx="918464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这是一款针对于</a:t>
            </a:r>
            <a:r>
              <a:rPr lang="en-US" altLang="zh-CN" sz="2800"/>
              <a:t>8-14</a:t>
            </a:r>
            <a:r>
              <a:rPr lang="zh-CN" altLang="en-US" sz="2800"/>
              <a:t>岁的儿童的目标管理软件，旨在帮助小孩完成目标的建立、目标的实施。主要区别与其他软件在目标执行过程中可有选择性的执行，以及完成目标后的奖励兑换机制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健康卡之基础信息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309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添加信息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历史记录查询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分析数据</a:t>
            </a:r>
            <a:r>
              <a:rPr lang="en-US" altLang="zh-CN" sz="2800"/>
              <a:t>(</a:t>
            </a:r>
            <a:r>
              <a:rPr lang="zh-CN" altLang="en-US" sz="2800"/>
              <a:t>未完成</a:t>
            </a:r>
            <a:r>
              <a:rPr lang="en-US" altLang="zh-CN" sz="2800"/>
              <a:t>)</a:t>
            </a:r>
          </a:p>
        </p:txBody>
      </p:sp>
      <p:pic>
        <p:nvPicPr>
          <p:cNvPr id="3" name="图片 2" descr="Screenshot_2016-12-28-19-32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95" y="1651000"/>
            <a:ext cx="2741295" cy="4462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Screenshot_2016-12-28-19-32-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1651000"/>
            <a:ext cx="2760980" cy="4462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健康卡之每日膳食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添加记录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分析数据</a:t>
            </a:r>
            <a:r>
              <a:rPr lang="en-US" altLang="zh-CN" sz="2800"/>
              <a:t>(</a:t>
            </a:r>
            <a:r>
              <a:rPr lang="zh-CN" altLang="en-US" sz="2800"/>
              <a:t>饼图显示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显示建议</a:t>
            </a:r>
          </a:p>
        </p:txBody>
      </p:sp>
      <p:pic>
        <p:nvPicPr>
          <p:cNvPr id="2" name="图片 1" descr="Screenshot_2016-12-30-08-24-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5" y="1758315"/>
            <a:ext cx="3015615" cy="4634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30" y="1758315"/>
            <a:ext cx="3051810" cy="4634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健康卡之健康档案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50088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记录血型、过敏史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医疗记录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定期记录血压、心率等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分享功能</a:t>
            </a:r>
            <a:endParaRPr lang="en-US" altLang="zh-CN" sz="3200"/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3098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展示目标完成截图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留言评论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多用户</a:t>
            </a:r>
            <a:r>
              <a:rPr lang="en-US" altLang="zh-CN" sz="2800"/>
              <a:t>(</a:t>
            </a:r>
            <a:r>
              <a:rPr lang="zh-CN" altLang="en-US" sz="2800"/>
              <a:t>服务器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技术分析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865251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1.Android studio</a:t>
            </a:r>
            <a:r>
              <a:rPr lang="zh-CN" altLang="en-US" sz="2800"/>
              <a:t>：安卓主要代码</a:t>
            </a:r>
          </a:p>
          <a:p>
            <a:r>
              <a:rPr lang="en-US" altLang="zh-CN" sz="2800"/>
              <a:t>2.</a:t>
            </a:r>
            <a:r>
              <a:rPr lang="en-US" altLang="zh-CN" sz="2800">
                <a:sym typeface="+mn-ea"/>
              </a:rPr>
              <a:t>javaEE</a:t>
            </a:r>
            <a:r>
              <a:rPr lang="zh-CN" altLang="en-US" sz="2800">
                <a:sym typeface="+mn-ea"/>
              </a:rPr>
              <a:t>：服务器</a:t>
            </a:r>
            <a:r>
              <a:rPr lang="en-US" altLang="zh-CN" sz="28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数据库代码</a:t>
            </a:r>
          </a:p>
          <a:p>
            <a:r>
              <a:rPr lang="en-US" altLang="zh-CN" sz="2800"/>
              <a:t>3.</a:t>
            </a:r>
            <a:r>
              <a:rPr lang="en-US" altLang="zh-CN" sz="2800">
                <a:sym typeface="+mn-ea"/>
              </a:rPr>
              <a:t>tomcat</a:t>
            </a:r>
            <a:r>
              <a:rPr lang="zh-CN" altLang="en-US" sz="2800">
                <a:sym typeface="+mn-ea"/>
              </a:rPr>
              <a:t>：服务器环境</a:t>
            </a:r>
          </a:p>
          <a:p>
            <a:r>
              <a:rPr lang="en-US" altLang="zh-CN" sz="2800"/>
              <a:t>4.</a:t>
            </a:r>
            <a:r>
              <a:rPr lang="en-US" altLang="zh-CN" sz="2800">
                <a:sym typeface="+mn-ea"/>
              </a:rPr>
              <a:t>Mysql</a:t>
            </a:r>
            <a:r>
              <a:rPr lang="zh-CN" altLang="en-US" sz="2800">
                <a:sym typeface="+mn-ea"/>
              </a:rPr>
              <a:t>：数据库</a:t>
            </a:r>
          </a:p>
        </p:txBody>
      </p:sp>
      <p:sp>
        <p:nvSpPr>
          <p:cNvPr id="5" name="泪滴形 4"/>
          <p:cNvSpPr/>
          <p:nvPr/>
        </p:nvSpPr>
        <p:spPr>
          <a:xfrm flipV="1">
            <a:off x="4774024" y="1578336"/>
            <a:ext cx="1308296" cy="1308296"/>
          </a:xfrm>
          <a:prstGeom prst="teardrop">
            <a:avLst/>
          </a:prstGeom>
          <a:solidFill>
            <a:srgbClr val="0C528E">
              <a:alpha val="1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0C528E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/>
          <p:cNvSpPr/>
          <p:nvPr/>
        </p:nvSpPr>
        <p:spPr>
          <a:xfrm rot="10800000" flipV="1">
            <a:off x="6082320" y="2897182"/>
            <a:ext cx="1308296" cy="1308296"/>
          </a:xfrm>
          <a:prstGeom prst="teardrop">
            <a:avLst/>
          </a:prstGeom>
          <a:solidFill>
            <a:srgbClr val="0C528E">
              <a:alpha val="1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0C528E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泪滴形 6"/>
          <p:cNvSpPr/>
          <p:nvPr/>
        </p:nvSpPr>
        <p:spPr>
          <a:xfrm rot="5400000" flipV="1">
            <a:off x="6082320" y="1588886"/>
            <a:ext cx="1308296" cy="1308296"/>
          </a:xfrm>
          <a:prstGeom prst="teardrop">
            <a:avLst/>
          </a:prstGeom>
          <a:solidFill>
            <a:srgbClr val="6CB9E0">
              <a:alpha val="10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0C528E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6200000" flipV="1">
            <a:off x="4774022" y="2886632"/>
            <a:ext cx="1308296" cy="1308296"/>
          </a:xfrm>
          <a:prstGeom prst="teardrop">
            <a:avLst/>
          </a:prstGeom>
          <a:solidFill>
            <a:srgbClr val="6CB9E0">
              <a:alpha val="10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0C528E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4954561" y="1970874"/>
            <a:ext cx="94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6262857" y="3281327"/>
            <a:ext cx="94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Koa2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4959249" y="3279169"/>
            <a:ext cx="94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6237836" y="2000712"/>
            <a:ext cx="94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8235" y="3307715"/>
            <a:ext cx="6381115" cy="972185"/>
            <a:chOff x="1229" y="5557"/>
            <a:chExt cx="10049" cy="1531"/>
          </a:xfrm>
        </p:grpSpPr>
        <p:sp>
          <p:nvSpPr>
            <p:cNvPr id="5" name="椭圆 4"/>
            <p:cNvSpPr/>
            <p:nvPr/>
          </p:nvSpPr>
          <p:spPr>
            <a:xfrm>
              <a:off x="1229" y="5685"/>
              <a:ext cx="2807" cy="1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服务器</a:t>
              </a:r>
            </a:p>
          </p:txBody>
        </p:sp>
        <p:cxnSp>
          <p:nvCxnSpPr>
            <p:cNvPr id="6" name="直接箭头连接符 5"/>
            <p:cNvCxnSpPr>
              <a:stCxn id="5" idx="6"/>
            </p:cNvCxnSpPr>
            <p:nvPr/>
          </p:nvCxnSpPr>
          <p:spPr>
            <a:xfrm flipV="1">
              <a:off x="4036" y="6379"/>
              <a:ext cx="4337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373" y="5741"/>
              <a:ext cx="2905" cy="1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客户端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6" y="5557"/>
              <a:ext cx="7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78" y="5557"/>
              <a:ext cx="104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n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170680" y="3834765"/>
            <a:ext cx="4587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线程启动服务器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48933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用户管理功能之登陆界面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自主输入用户名密码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登陆功能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注册用户名功能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注销用户名功能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746115" y="1697355"/>
            <a:ext cx="5939155" cy="4741545"/>
            <a:chOff x="8238" y="2007"/>
            <a:chExt cx="10566" cy="8443"/>
          </a:xfrm>
        </p:grpSpPr>
        <p:pic>
          <p:nvPicPr>
            <p:cNvPr id="6" name="图片 5" descr="Screenshot_2016-12-28-15-06-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8" y="2007"/>
              <a:ext cx="4770" cy="84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右大括号 6"/>
            <p:cNvSpPr/>
            <p:nvPr/>
          </p:nvSpPr>
          <p:spPr>
            <a:xfrm>
              <a:off x="13475" y="5589"/>
              <a:ext cx="285" cy="9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18" y="5765"/>
              <a:ext cx="46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用户名以及密码的输入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403" y="7192"/>
              <a:ext cx="381" cy="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118" y="6819"/>
              <a:ext cx="46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登陆按钮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403" y="7916"/>
              <a:ext cx="381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4118" y="7634"/>
              <a:ext cx="4686" cy="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注销用户以及新用户注册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48933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用户管理功能之注册界面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4005" y="2954655"/>
            <a:ext cx="475678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注册按钮完成新用户功能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取消按钮返回注册界面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835015" y="1671320"/>
            <a:ext cx="5850255" cy="4853940"/>
            <a:chOff x="9189" y="2632"/>
            <a:chExt cx="9213" cy="7644"/>
          </a:xfrm>
        </p:grpSpPr>
        <p:pic>
          <p:nvPicPr>
            <p:cNvPr id="5" name="图片 4" descr="Screenshot_2016-12-28-15-32-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9" y="2632"/>
              <a:ext cx="4414" cy="76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右大括号 6"/>
            <p:cNvSpPr/>
            <p:nvPr/>
          </p:nvSpPr>
          <p:spPr>
            <a:xfrm>
              <a:off x="13958" y="3839"/>
              <a:ext cx="120" cy="15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254" y="4332"/>
              <a:ext cx="414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用户名以及密码的输入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850" y="6070"/>
              <a:ext cx="337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254" y="5793"/>
              <a:ext cx="414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注册按钮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850" y="6805"/>
              <a:ext cx="33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4254" y="6523"/>
              <a:ext cx="414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取消注册按钮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48933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功能主界面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目标管理功能</a:t>
            </a:r>
            <a:r>
              <a:rPr lang="en-US" altLang="zh-CN" sz="2800"/>
              <a:t>(70%)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账本功能</a:t>
            </a:r>
            <a:r>
              <a:rPr lang="en-US" altLang="zh-CN" sz="2800"/>
              <a:t>(100%)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分享功能</a:t>
            </a:r>
            <a:r>
              <a:rPr lang="en-US" altLang="zh-CN" sz="2800"/>
              <a:t>(30%)</a:t>
            </a:r>
          </a:p>
          <a:p>
            <a:r>
              <a:rPr lang="en-US" altLang="zh-CN" sz="2800"/>
              <a:t>4.</a:t>
            </a:r>
            <a:r>
              <a:rPr lang="zh-CN" altLang="en-US" sz="2800"/>
              <a:t>阅读功能</a:t>
            </a:r>
            <a:r>
              <a:rPr lang="en-US" altLang="zh-CN" sz="2800"/>
              <a:t>(100%)</a:t>
            </a:r>
          </a:p>
          <a:p>
            <a:r>
              <a:rPr lang="en-US" altLang="zh-CN" sz="2800"/>
              <a:t>5.</a:t>
            </a:r>
            <a:r>
              <a:rPr lang="zh-CN" altLang="en-US" sz="2800"/>
              <a:t>用户控制台</a:t>
            </a:r>
            <a:r>
              <a:rPr lang="en-US" altLang="zh-CN" sz="2800"/>
              <a:t>(70%)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743575" y="1555750"/>
            <a:ext cx="5621655" cy="4756150"/>
            <a:chOff x="9045" y="2450"/>
            <a:chExt cx="8853" cy="7490"/>
          </a:xfrm>
        </p:grpSpPr>
        <p:pic>
          <p:nvPicPr>
            <p:cNvPr id="2" name="图片 1" descr="Screenshot_2016-12-28-16-08-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5" y="2450"/>
              <a:ext cx="4608" cy="7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右大括号 2"/>
            <p:cNvSpPr/>
            <p:nvPr/>
          </p:nvSpPr>
          <p:spPr>
            <a:xfrm>
              <a:off x="14117" y="6230"/>
              <a:ext cx="642" cy="34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282" y="7246"/>
              <a:ext cx="2617" cy="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各功能按钮，进入不同的功能界面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835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目标管理功能之主显示界面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添加目标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查找目标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目标条目点击显示详情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192520" y="1615440"/>
            <a:ext cx="5436235" cy="5015865"/>
            <a:chOff x="9752" y="2544"/>
            <a:chExt cx="8561" cy="7899"/>
          </a:xfrm>
        </p:grpSpPr>
        <p:sp>
          <p:nvSpPr>
            <p:cNvPr id="3" name="文本框 2"/>
            <p:cNvSpPr txBox="1"/>
            <p:nvPr/>
          </p:nvSpPr>
          <p:spPr>
            <a:xfrm>
              <a:off x="9752" y="9431"/>
              <a:ext cx="383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首次进入软件</a:t>
              </a:r>
              <a:r>
                <a:rPr lang="en-US" altLang="zh-CN"/>
                <a:t>(</a:t>
              </a:r>
              <a:r>
                <a:rPr lang="zh-CN" altLang="en-US"/>
                <a:t>无目标情况下</a:t>
              </a:r>
              <a:r>
                <a:rPr lang="en-US" altLang="zh-CN"/>
                <a:t>)</a:t>
              </a:r>
            </a:p>
          </p:txBody>
        </p:sp>
        <p:pic>
          <p:nvPicPr>
            <p:cNvPr id="5" name="图片 4" descr="Screenshot_2016-12-28-18-09-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2" y="2544"/>
              <a:ext cx="3837" cy="66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 descr="Screenshot_2016-12-28-18-18-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97" y="2544"/>
              <a:ext cx="3916" cy="6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14476" y="9435"/>
              <a:ext cx="3837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已存在目标情况下进如软件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的儿童目标管理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目标管理之添加</a:t>
            </a:r>
            <a:r>
              <a:rPr lang="en-US" altLang="zh-CN" sz="3200"/>
              <a:t>/</a:t>
            </a:r>
            <a:r>
              <a:rPr lang="zh-CN" altLang="en-US" sz="3200"/>
              <a:t>修改目标界面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添加目标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修改目标</a:t>
            </a:r>
            <a:r>
              <a:rPr lang="en-US" altLang="zh-CN" sz="2800"/>
              <a:t>(</a:t>
            </a:r>
            <a:r>
              <a:rPr lang="zh-CN" altLang="en-US" sz="2800"/>
              <a:t>数据由上一级</a:t>
            </a:r>
            <a:r>
              <a:rPr lang="en-US" altLang="zh-CN" sz="2800"/>
              <a:t>Activity</a:t>
            </a:r>
            <a:r>
              <a:rPr lang="zh-CN" altLang="en-US" sz="2800"/>
              <a:t>传递而来</a:t>
            </a:r>
            <a:r>
              <a:rPr lang="en-US" altLang="zh-CN" sz="2800"/>
              <a:t>)</a:t>
            </a:r>
          </a:p>
          <a:p>
            <a:endParaRPr lang="zh-CN" altLang="en-US" sz="2800"/>
          </a:p>
        </p:txBody>
      </p:sp>
      <p:grpSp>
        <p:nvGrpSpPr>
          <p:cNvPr id="7" name="组合 6"/>
          <p:cNvGrpSpPr/>
          <p:nvPr/>
        </p:nvGrpSpPr>
        <p:grpSpPr>
          <a:xfrm>
            <a:off x="6250305" y="1616075"/>
            <a:ext cx="5419725" cy="4740910"/>
            <a:chOff x="9843" y="2545"/>
            <a:chExt cx="8535" cy="7466"/>
          </a:xfrm>
        </p:grpSpPr>
        <p:sp>
          <p:nvSpPr>
            <p:cNvPr id="3" name="文本框 2"/>
            <p:cNvSpPr txBox="1"/>
            <p:nvPr/>
          </p:nvSpPr>
          <p:spPr>
            <a:xfrm>
              <a:off x="9938" y="9435"/>
              <a:ext cx="383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添加目标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40" y="9435"/>
              <a:ext cx="383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修改目标</a:t>
              </a:r>
            </a:p>
          </p:txBody>
        </p:sp>
        <p:pic>
          <p:nvPicPr>
            <p:cNvPr id="2" name="图片 1" descr="Screenshot_2016-12-28-18-10-26"/>
            <p:cNvPicPr>
              <a:picLocks noChangeAspect="1"/>
            </p:cNvPicPr>
            <p:nvPr/>
          </p:nvPicPr>
          <p:blipFill>
            <a:blip r:embed="rId2" cstate="print"/>
            <a:srcRect b="10096"/>
            <a:stretch>
              <a:fillRect/>
            </a:stretch>
          </p:blipFill>
          <p:spPr>
            <a:xfrm>
              <a:off x="9843" y="2545"/>
              <a:ext cx="3931" cy="6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 descr="Screenshot_2016-12-28-18-27-50"/>
            <p:cNvPicPr>
              <a:picLocks noChangeAspect="1"/>
            </p:cNvPicPr>
            <p:nvPr/>
          </p:nvPicPr>
          <p:blipFill>
            <a:blip r:embed="rId3" cstate="print"/>
            <a:srcRect b="9835"/>
            <a:stretch>
              <a:fillRect/>
            </a:stretch>
          </p:blipFill>
          <p:spPr>
            <a:xfrm>
              <a:off x="14540" y="2545"/>
              <a:ext cx="3838" cy="66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90" y="9525"/>
            <a:ext cx="12186920" cy="124714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基于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的儿童目标管理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480" y="1395095"/>
            <a:ext cx="57169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目标管理之目标详情显示界面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145" y="2527935"/>
            <a:ext cx="404749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修改目标</a:t>
            </a:r>
            <a:r>
              <a:rPr lang="en-US" altLang="zh-CN" sz="2800"/>
              <a:t>(</a:t>
            </a:r>
            <a:r>
              <a:rPr lang="zh-CN" altLang="en-US" sz="2800"/>
              <a:t>带数据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删除目标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返回列表</a:t>
            </a:r>
          </a:p>
          <a:p>
            <a:endParaRPr lang="zh-CN" altLang="en-US" sz="2800"/>
          </a:p>
        </p:txBody>
      </p:sp>
      <p:grpSp>
        <p:nvGrpSpPr>
          <p:cNvPr id="14" name="组合 13"/>
          <p:cNvGrpSpPr/>
          <p:nvPr/>
        </p:nvGrpSpPr>
        <p:grpSpPr>
          <a:xfrm>
            <a:off x="6198870" y="1580515"/>
            <a:ext cx="5727700" cy="4838700"/>
            <a:chOff x="9762" y="2489"/>
            <a:chExt cx="9020" cy="7620"/>
          </a:xfrm>
        </p:grpSpPr>
        <p:pic>
          <p:nvPicPr>
            <p:cNvPr id="5" name="图片 4" descr="Screenshot_2016-12-28-18-27-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2" y="2489"/>
              <a:ext cx="4737" cy="7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15009" y="6299"/>
              <a:ext cx="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5680" y="5577"/>
              <a:ext cx="3103" cy="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计划选择器</a:t>
              </a:r>
              <a:r>
                <a:rPr lang="en-US" altLang="zh-CN"/>
                <a:t>--</a:t>
              </a:r>
              <a:r>
                <a:rPr lang="zh-CN" altLang="en-US"/>
                <a:t>目标如何执行、执行天数</a:t>
              </a:r>
              <a:r>
                <a:rPr lang="en-US" altLang="zh-CN"/>
                <a:t>(</a:t>
              </a:r>
              <a:r>
                <a:rPr lang="zh-CN" altLang="en-US"/>
                <a:t>计时器</a:t>
              </a:r>
              <a:r>
                <a:rPr lang="en-US" altLang="zh-CN"/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5009" y="8163"/>
              <a:ext cx="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655" y="7718"/>
              <a:ext cx="3029" cy="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目标奖励的总数</a:t>
              </a:r>
              <a:r>
                <a:rPr lang="en-US" altLang="zh-CN"/>
                <a:t>--</a:t>
              </a:r>
              <a:r>
                <a:rPr lang="zh-CN" altLang="en-US"/>
                <a:t>奖励兑换、许愿兑换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812</Words>
  <Application>WPS 演示</Application>
  <PresentationFormat>自定义</PresentationFormat>
  <Paragraphs>141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  <vt:lpstr>基于Android的儿童目标管理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bibibi</dc:creator>
  <cp:lastModifiedBy>Windows 用户</cp:lastModifiedBy>
  <cp:revision>15</cp:revision>
  <dcterms:created xsi:type="dcterms:W3CDTF">2016-12-28T05:55:00Z</dcterms:created>
  <dcterms:modified xsi:type="dcterms:W3CDTF">2019-01-10T18:22:14Z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