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2B80-0C5C-4F15-94C2-0DF27A41948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7F-4AE8-46CE-A1C8-25CD3E17B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4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2B80-0C5C-4F15-94C2-0DF27A41948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7F-4AE8-46CE-A1C8-25CD3E17B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83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2B80-0C5C-4F15-94C2-0DF27A41948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7F-4AE8-46CE-A1C8-25CD3E17B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7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2B80-0C5C-4F15-94C2-0DF27A41948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7F-4AE8-46CE-A1C8-25CD3E17B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1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2B80-0C5C-4F15-94C2-0DF27A41948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7F-4AE8-46CE-A1C8-25CD3E17B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2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2B80-0C5C-4F15-94C2-0DF27A41948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7F-4AE8-46CE-A1C8-25CD3E17B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8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2B80-0C5C-4F15-94C2-0DF27A41948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7F-4AE8-46CE-A1C8-25CD3E17B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5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2B80-0C5C-4F15-94C2-0DF27A41948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7F-4AE8-46CE-A1C8-25CD3E17B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4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2B80-0C5C-4F15-94C2-0DF27A41948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7F-4AE8-46CE-A1C8-25CD3E17B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3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2B80-0C5C-4F15-94C2-0DF27A41948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7F-4AE8-46CE-A1C8-25CD3E17B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2B80-0C5C-4F15-94C2-0DF27A41948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7F-4AE8-46CE-A1C8-25CD3E17B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91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2B80-0C5C-4F15-94C2-0DF27A41948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3C7F-4AE8-46CE-A1C8-25CD3E17B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58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42007" y="107757"/>
            <a:ext cx="7354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为什么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要引入这个模型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8027" y="1238288"/>
            <a:ext cx="432438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目评分数据的稀疏性导致了推荐系统质量的恶化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解决方</a:t>
            </a:r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案：利用词袋模型进行匹配</a:t>
            </a:r>
            <a:endParaRPr lang="en-US" altLang="zh-CN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点：从一定程度上提高了准确性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缺</a:t>
            </a:r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点：只能针对文档做浅层理解，不能反映上下</a:t>
            </a:r>
            <a:endParaRPr lang="en-US" altLang="zh-CN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文信息</a:t>
            </a:r>
            <a:endPara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ss3.bdstatic.com/70cFv8Sh_Q1YnxGkpoWK1HF6hhy/it/u=1495289427,436352976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48" y="2694334"/>
            <a:ext cx="45720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4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785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进一步的解决方案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174493"/>
            <a:ext cx="8007409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考虑采用矩阵分解的方法解决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推荐系统的评分预测场景可看做是一个矩阵补全的游戏，矩阵补全是推荐系统的任务，矩阵分解是其达到目的的手段。因此，矩阵分解是为了更好的完成矩阵补全任务（欲其补全，先其分解之）。之所以可以利用矩阵分解来完成矩阵补全的操作，那是因为基于这样的假设：假设</a:t>
            </a:r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矩阵是低秩的，即在大千世界中，总会存在相似的人或物，即物以类聚，人以群分，然后我们可以利用两个小矩阵相乘来还原它。</a:t>
            </a:r>
            <a:endParaRPr lang="en-US" altLang="zh-CN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缺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点：无法考虑句子中上下文词序的关系，只能处理全局关系</a:t>
            </a:r>
            <a:endParaRPr lang="zh-CN" alt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25" y="3391592"/>
            <a:ext cx="6089190" cy="235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6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6452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ConvMF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174" y="105850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通过卷积神经网络</a:t>
            </a:r>
            <a:r>
              <a:rPr lang="en-US" altLang="zh-CN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(CNN)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提出了一种卷积矩阵分解，来做文档的推荐，该模型结合了概率矩阵分解</a:t>
            </a:r>
            <a:r>
              <a:rPr lang="en-US" altLang="zh-CN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(PMF)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模型，图见图</a:t>
            </a:r>
            <a:r>
              <a:rPr lang="en-US" altLang="zh-CN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所示。该模型利用</a:t>
            </a:r>
            <a:r>
              <a:rPr lang="en-US" altLang="zh-CN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来学习</a:t>
            </a:r>
            <a:r>
              <a:rPr lang="en-US" altLang="zh-CN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Item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的隐向量，其对文档的每个词先做</a:t>
            </a:r>
            <a:r>
              <a:rPr lang="en-US" altLang="zh-CN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，然后拼接所有词组成一个矩阵</a:t>
            </a:r>
            <a:r>
              <a:rPr lang="en-US" altLang="zh-CN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矩阵，一篇文档即可用一个二维矩阵表示，其中矩阵的行即为文档中词的个数，列即为</a:t>
            </a:r>
            <a:r>
              <a:rPr lang="en-US" altLang="zh-CN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词向量的长度，然后在该矩阵上做卷积、池化以及映射等，即可得到</a:t>
            </a:r>
            <a:r>
              <a:rPr lang="en-US" altLang="zh-CN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item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的隐向量。</a:t>
            </a:r>
            <a:r>
              <a:rPr lang="en-US" altLang="zh-CN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User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的隐向量和</a:t>
            </a:r>
            <a:r>
              <a:rPr lang="en-US" altLang="zh-CN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PMF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中一样，假设其满足高斯分布，其目标函数由矩阵分解以及</a:t>
            </a:r>
            <a:r>
              <a:rPr lang="en-US" altLang="zh-CN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的损失函数组成。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4" y="3782291"/>
            <a:ext cx="7350032" cy="222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2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24" y="16237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创新的工作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593237"/>
            <a:ext cx="5640224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embedding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层之后，</a:t>
            </a:r>
            <a:r>
              <a:rPr lang="en-US" altLang="zh-CN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cnn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层之前加入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层得到更高层次的，带有语义前后文信息的抽象特征，以满足句子之间语序的正确性（无论是正序还是倒序均可满足）。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2.CNN</a:t>
            </a:r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层采用</a:t>
            </a:r>
            <a:r>
              <a:rPr lang="en-US" altLang="zh-CN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GoogleNet</a:t>
            </a:r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V3</a:t>
            </a:r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结构，采用多个连续的堆叠</a:t>
            </a:r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CNN Block</a:t>
            </a:r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来解决训练时长过长的问题；</a:t>
            </a:r>
            <a:endParaRPr lang="en-US" altLang="zh-CN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在损失函数设计上，采用带权重的交叉熵，即根据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embedding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的权重来给预测结果和真实值进行乘积运算，最后得出的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也要根据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embedding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的权重进行带权重的梯度下降，这样可以在最大程度上保留文本信息（因为提取高层特征会</a:t>
            </a:r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损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失信息）。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47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26" y="16237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采用的数据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33" y="3179035"/>
            <a:ext cx="4927236" cy="30104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12302" y="2593095"/>
            <a:ext cx="182357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训练数据：</a:t>
            </a:r>
            <a:r>
              <a:rPr lang="en-US" altLang="zh-CN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MovieLen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13244" y="2593095"/>
            <a:ext cx="348864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训练数据：</a:t>
            </a:r>
            <a:r>
              <a:rPr lang="en-US" altLang="zh-CN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Kaggle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Kkbox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298335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143" y="129119"/>
            <a:ext cx="3988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Baseline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精度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" r="2618"/>
          <a:stretch/>
        </p:blipFill>
        <p:spPr>
          <a:xfrm>
            <a:off x="3200462" y="1837113"/>
            <a:ext cx="4189553" cy="32754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91593" y="5581179"/>
            <a:ext cx="445927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我们的模型在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Recall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上保持着与传统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PMF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相当的精度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928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781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李佳玮(Jiawei Li)-顺丰科技</dc:creator>
  <cp:lastModifiedBy>李佳玮(Jiawei Li)-顺丰科技</cp:lastModifiedBy>
  <cp:revision>7</cp:revision>
  <dcterms:created xsi:type="dcterms:W3CDTF">2019-03-29T02:21:41Z</dcterms:created>
  <dcterms:modified xsi:type="dcterms:W3CDTF">2019-03-30T03:11:53Z</dcterms:modified>
</cp:coreProperties>
</file>