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640" y="192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28.06.21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28.06.21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Datum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(Calibri 40pt)</a:t>
            </a:r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/>
              <a:t>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/>
              <a:t>Bildtitel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Erste Ebene (Calibri 32pt)</a:t>
            </a:r>
          </a:p>
          <a:p>
            <a:pPr lvl="1"/>
            <a:r>
              <a:rPr lang="de-AT" dirty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>
          <a:xfrm>
            <a:off x="355600" y="2170644"/>
            <a:ext cx="8431619" cy="1828332"/>
          </a:xfrm>
        </p:spPr>
        <p:txBody>
          <a:bodyPr>
            <a:normAutofit fontScale="70000" lnSpcReduction="20000"/>
          </a:bodyPr>
          <a:lstStyle/>
          <a:p>
            <a:r>
              <a:rPr lang="de-AT" dirty="0"/>
              <a:t>MSD19</a:t>
            </a:r>
          </a:p>
          <a:p>
            <a:pPr algn="r"/>
            <a:endParaRPr lang="de-AT" dirty="0"/>
          </a:p>
          <a:p>
            <a:pPr algn="r"/>
            <a:r>
              <a:rPr lang="de-AT" dirty="0"/>
              <a:t>Anna-Caterina Amann</a:t>
            </a:r>
          </a:p>
          <a:p>
            <a:pPr algn="r"/>
            <a:r>
              <a:rPr lang="de-AT" dirty="0"/>
              <a:t>Darlene Antonino</a:t>
            </a:r>
          </a:p>
          <a:p>
            <a:pPr algn="r"/>
            <a:r>
              <a:rPr lang="de-AT" dirty="0"/>
              <a:t>Viola </a:t>
            </a:r>
            <a:r>
              <a:rPr lang="de-AT" dirty="0" err="1"/>
              <a:t>Schlocker</a:t>
            </a:r>
            <a:endParaRPr lang="de-AT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Beautycase</a:t>
            </a:r>
            <a:r>
              <a:rPr lang="de-AT" dirty="0"/>
              <a:t> - iOS</a:t>
            </a: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Chaotischer Schminktisch?</a:t>
            </a:r>
          </a:p>
        </p:txBody>
      </p:sp>
      <p:sp>
        <p:nvSpPr>
          <p:cNvPr id="51" name="Inhaltsplatzhalter 5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Kein Überblick</a:t>
            </a:r>
          </a:p>
          <a:p>
            <a:pPr lvl="1"/>
            <a:r>
              <a:rPr lang="de-AT" dirty="0"/>
              <a:t>Welche Produkte besitze ich?</a:t>
            </a:r>
          </a:p>
          <a:p>
            <a:pPr lvl="1"/>
            <a:r>
              <a:rPr lang="de-AT" dirty="0"/>
              <a:t>MHD schon seit Jahren überschritten?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29.06.2021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Beautycase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3" name="Bildplatzhalter 6"/>
          <p:cNvPicPr>
            <a:picLocks noChangeAspect="1"/>
          </p:cNvPicPr>
          <p:nvPr/>
        </p:nvPicPr>
        <p:blipFill>
          <a:blip r:embed="rId2"/>
          <a:srcRect t="28906" b="28906"/>
          <a:stretch/>
        </p:blipFill>
        <p:spPr>
          <a:xfrm>
            <a:off x="355600" y="2211572"/>
            <a:ext cx="4125432" cy="3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BA729-324D-1545-BB8F-CCC5576C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431999"/>
            <a:ext cx="3109913" cy="1162050"/>
          </a:xfrm>
        </p:spPr>
        <p:txBody>
          <a:bodyPr anchor="t">
            <a:normAutofit/>
          </a:bodyPr>
          <a:lstStyle/>
          <a:p>
            <a:r>
              <a:rPr lang="de-DE" sz="3600" b="0" dirty="0" err="1"/>
              <a:t>Beautycase</a:t>
            </a:r>
            <a:r>
              <a:rPr lang="de-DE" sz="3600" b="0" dirty="0"/>
              <a:t> – </a:t>
            </a:r>
            <a:br>
              <a:rPr lang="de-DE" sz="3600" b="0" dirty="0"/>
            </a:br>
            <a:r>
              <a:rPr lang="de-DE" sz="3600" b="0" dirty="0"/>
              <a:t>die Lösung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0777075-9987-FF45-B8FA-AA15A3AF1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5" r="23875" b="-2"/>
          <a:stretch/>
        </p:blipFill>
        <p:spPr>
          <a:xfrm>
            <a:off x="3575050" y="1431999"/>
            <a:ext cx="5111750" cy="4873108"/>
          </a:xfrm>
          <a:noFill/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020580-0FDE-3842-972A-F4ADD72D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2732568"/>
            <a:ext cx="3109913" cy="3526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iOS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Firebase</a:t>
            </a:r>
            <a:r>
              <a:rPr lang="de-DE" sz="2000" dirty="0"/>
              <a:t>-Integration</a:t>
            </a:r>
          </a:p>
          <a:p>
            <a:pPr marL="742950" lvl="1" indent="-285750">
              <a:buFont typeface="Symbol" pitchFamily="2" charset="2"/>
              <a:buChar char="-"/>
            </a:pPr>
            <a:r>
              <a:rPr lang="de-DE" sz="2000" dirty="0"/>
              <a:t>Authentifizierung</a:t>
            </a:r>
          </a:p>
          <a:p>
            <a:pPr marL="742950" lvl="1" indent="-285750">
              <a:buFont typeface="Symbol" pitchFamily="2" charset="2"/>
              <a:buChar char="-"/>
            </a:pPr>
            <a:r>
              <a:rPr lang="de-DE" sz="2000" dirty="0"/>
              <a:t>Bilder</a:t>
            </a:r>
          </a:p>
          <a:p>
            <a:pPr marL="742950" lvl="1" indent="-285750">
              <a:buFont typeface="Symbol" pitchFamily="2" charset="2"/>
              <a:buChar char="-"/>
            </a:pPr>
            <a:r>
              <a:rPr lang="de-DE" sz="2000" dirty="0"/>
              <a:t>Daten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6D615-C12F-1D48-8D92-A9BF025D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29.06.2021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7CCE2C-E045-2D4D-BA9B-E89D4E67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3079" y="6452048"/>
            <a:ext cx="4061637" cy="19330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Beautycase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016DC-9F90-3143-8A29-C4C04C5E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8555" y="6452048"/>
            <a:ext cx="2040320" cy="19330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1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186155-DC19-1E40-9EB3-9D28C7521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Live Demo - </a:t>
            </a:r>
            <a:r>
              <a:rPr lang="de-DE" dirty="0" err="1"/>
              <a:t>Beautycase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8CE4782-4F13-6B4E-8775-0E63F5E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40301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Symbol</vt:lpstr>
      <vt:lpstr>Master - Applied Computer Sciences</vt:lpstr>
      <vt:lpstr>Beautycase - iOS</vt:lpstr>
      <vt:lpstr>Chaotischer Schminktisch?</vt:lpstr>
      <vt:lpstr>Beautycase –  die Lösung</vt:lpstr>
      <vt:lpstr>PowerPoint-Präsentation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Amann Anna-Caterina</cp:lastModifiedBy>
  <cp:revision>31</cp:revision>
  <dcterms:created xsi:type="dcterms:W3CDTF">2013-02-19T07:57:04Z</dcterms:created>
  <dcterms:modified xsi:type="dcterms:W3CDTF">2021-06-28T21:06:44Z</dcterms:modified>
</cp:coreProperties>
</file>