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16"/>
  </p:notesMasterIdLst>
  <p:handoutMasterIdLst>
    <p:handoutMasterId r:id="rId17"/>
  </p:handoutMasterIdLst>
  <p:sldIdLst>
    <p:sldId id="256" r:id="rId5"/>
    <p:sldId id="258" r:id="rId6"/>
    <p:sldId id="261" r:id="rId7"/>
    <p:sldId id="259" r:id="rId8"/>
    <p:sldId id="267" r:id="rId9"/>
    <p:sldId id="262" r:id="rId10"/>
    <p:sldId id="263" r:id="rId11"/>
    <p:sldId id="264" r:id="rId12"/>
    <p:sldId id="265" r:id="rId13"/>
    <p:sldId id="266" r:id="rId14"/>
    <p:sldId id="257" r:id="rId15"/>
  </p:sldIdLst>
  <p:sldSz cx="12192000" cy="6858000"/>
  <p:notesSz cx="6858000" cy="1038225"/>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Opening" id="{38B656EC-D568-4EF7-8842-9FA1AE1192C9}">
          <p14:sldIdLst>
            <p14:sldId id="256"/>
            <p14:sldId id="258"/>
            <p14:sldId id="261"/>
            <p14:sldId id="259"/>
          </p14:sldIdLst>
        </p14:section>
        <p14:section name="Templates" id="{9254A54C-940C-41B8-B23E-EE820B0A929F}">
          <p14:sldIdLst>
            <p14:sldId id="267"/>
            <p14:sldId id="262"/>
            <p14:sldId id="263"/>
            <p14:sldId id="264"/>
            <p14:sldId id="265"/>
            <p14:sldId id="266"/>
          </p14:sldIdLst>
        </p14:section>
        <p14:section name="Closing" id="{69938DBA-5DF7-4837-9642-50A27F324E83}">
          <p14:sldIdLst>
            <p14:sldId id="25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2EFD172E-C533-0181-99D3-961D485BFB69}" name="Monica Lueder" initials="ML" userId="S-1-5-21-2127521184-1604012920-1887927527-2598260" providerId="AD"/>
  <p188:author id="{B3D18764-E50E-DF36-9CE8-061B19BE6AF6}" name="Mary Feil-Jacobs" initials="MFJ" userId="Anonymous_Mary Feil-Jacobs" providerId="None"/>
  <p188:author id="{BBE3BE71-3A24-FEB8-2869-B489845E5FB4}" name="Karina Ung" initials="KU" userId="S::karun@microsoft.com::f88cf1fa-7dbd-41b3-9345-55c2b74458aa" providerId="AD"/>
  <p188:author id="{2023349B-CAFF-74E6-6121-D767A4F4B0D7}" name="Lacey Butler" initials="LB" userId="S::labutle@microsoft.com::faf0500f-2275-4139-996d-e89c710b1c13" providerId="AD"/>
  <p188:author id="{7CB4EFA1-7489-BC7D-2548-C21E2E19083B}" name="John Papa" initials="JP" userId="S::jopapa@microsoft.com::3e1ddf95-ae49-4e38-aa10-93493e1fece5" providerId="AD"/>
  <p188:author id="{60DEE0CF-0693-7473-CCB5-8444170754BB}" name="Lacey Butler" initials="LB" userId="S::labutle@microsoft.com::faf0500f-2275-4139-996d-e89c710b1c13" providerId="AD"/>
  <p188:author id="{903D06F5-1E01-5A4A-2E05-DDFB59BD23BB}" name="Mary Feil-Jacobs" initials="MF" userId="S-1-5-21-2127521184-1604012920-1887927527-65006" providerId="AD"/>
  <p188:author id="{0B8A32FE-F1CE-98DE-B0BD-3BDEA804FD72}" name="Tracy Tran" initials="TT" userId="S::tracyt@microsoft.com::7b485f56-8fe8-4efc-a1b3-85e720327ac5"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7D4"/>
    <a:srgbClr val="FFFFFF"/>
    <a:srgbClr val="005B9E"/>
    <a:srgbClr val="D83B01"/>
    <a:srgbClr val="000000"/>
    <a:srgbClr val="50E6FF"/>
    <a:srgbClr val="FEF000"/>
    <a:srgbClr val="3B2E58"/>
    <a:srgbClr val="243A5E"/>
    <a:srgbClr val="274B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EE7708-6656-5648-AE78-3DEE28448B2D}" v="31" dt="2020-10-14T02:19:54.5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59" autoAdjust="0"/>
    <p:restoredTop sz="78643" autoAdjust="0"/>
  </p:normalViewPr>
  <p:slideViewPr>
    <p:cSldViewPr snapToGrid="0">
      <p:cViewPr varScale="1">
        <p:scale>
          <a:sx n="122" d="100"/>
          <a:sy n="122" d="100"/>
        </p:scale>
        <p:origin x="960" y="192"/>
      </p:cViewPr>
      <p:guideLst/>
    </p:cSldViewPr>
  </p:slideViewPr>
  <p:outlineViewPr>
    <p:cViewPr>
      <p:scale>
        <a:sx n="33" d="100"/>
        <a:sy n="33" d="100"/>
      </p:scale>
      <p:origin x="0" y="-15888"/>
    </p:cViewPr>
  </p:outlineViewPr>
  <p:notesTextViewPr>
    <p:cViewPr>
      <p:scale>
        <a:sx n="3" d="2"/>
        <a:sy n="3" d="2"/>
      </p:scale>
      <p:origin x="0" y="0"/>
    </p:cViewPr>
  </p:notesTextViewPr>
  <p:sorterViewPr>
    <p:cViewPr varScale="1">
      <p:scale>
        <a:sx n="1" d="1"/>
        <a:sy n="1" d="1"/>
      </p:scale>
      <p:origin x="0" y="-279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stin Yoo" userId="72290f8e-9d14-4509-9bdc-6837d2b9e6e4" providerId="ADAL" clId="{E9EE7708-6656-5648-AE78-3DEE28448B2D}"/>
    <pc:docChg chg="undo custSel modSld sldOrd modMainMaster modSection">
      <pc:chgData name="Justin Yoo" userId="72290f8e-9d14-4509-9bdc-6837d2b9e6e4" providerId="ADAL" clId="{E9EE7708-6656-5648-AE78-3DEE28448B2D}" dt="2020-10-14T02:21:36.311" v="379" actId="17846"/>
      <pc:docMkLst>
        <pc:docMk/>
      </pc:docMkLst>
      <pc:sldChg chg="addSp delSp mod chgLayout">
        <pc:chgData name="Justin Yoo" userId="72290f8e-9d14-4509-9bdc-6837d2b9e6e4" providerId="ADAL" clId="{E9EE7708-6656-5648-AE78-3DEE28448B2D}" dt="2020-10-14T02:17:35.386" v="224" actId="478"/>
        <pc:sldMkLst>
          <pc:docMk/>
          <pc:sldMk cId="3612018860" sldId="259"/>
        </pc:sldMkLst>
        <pc:spChg chg="add del">
          <ac:chgData name="Justin Yoo" userId="72290f8e-9d14-4509-9bdc-6837d2b9e6e4" providerId="ADAL" clId="{E9EE7708-6656-5648-AE78-3DEE28448B2D}" dt="2020-10-14T02:17:35.386" v="224" actId="478"/>
          <ac:spMkLst>
            <pc:docMk/>
            <pc:sldMk cId="3612018860" sldId="259"/>
            <ac:spMk id="4" creationId="{5121841B-DB4C-A045-8F4F-56A91AEF119B}"/>
          </ac:spMkLst>
        </pc:spChg>
      </pc:sldChg>
      <pc:sldChg chg="addSp delSp modSp mod">
        <pc:chgData name="Justin Yoo" userId="72290f8e-9d14-4509-9bdc-6837d2b9e6e4" providerId="ADAL" clId="{E9EE7708-6656-5648-AE78-3DEE28448B2D}" dt="2020-10-14T02:16:56.636" v="220" actId="962"/>
        <pc:sldMkLst>
          <pc:docMk/>
          <pc:sldMk cId="3833698184" sldId="261"/>
        </pc:sldMkLst>
        <pc:spChg chg="add del mod">
          <ac:chgData name="Justin Yoo" userId="72290f8e-9d14-4509-9bdc-6837d2b9e6e4" providerId="ADAL" clId="{E9EE7708-6656-5648-AE78-3DEE28448B2D}" dt="2020-10-14T02:13:32.449" v="208" actId="478"/>
          <ac:spMkLst>
            <pc:docMk/>
            <pc:sldMk cId="3833698184" sldId="261"/>
            <ac:spMk id="5" creationId="{F4F8870F-FFB2-524F-BC84-DB5898DCF6A1}"/>
          </ac:spMkLst>
        </pc:spChg>
        <pc:spChg chg="add del mod">
          <ac:chgData name="Justin Yoo" userId="72290f8e-9d14-4509-9bdc-6837d2b9e6e4" providerId="ADAL" clId="{E9EE7708-6656-5648-AE78-3DEE28448B2D}" dt="2020-10-14T02:14:59.983" v="213"/>
          <ac:spMkLst>
            <pc:docMk/>
            <pc:sldMk cId="3833698184" sldId="261"/>
            <ac:spMk id="8" creationId="{E7AA6463-AE4A-994E-A61C-DDB89074E408}"/>
          </ac:spMkLst>
        </pc:spChg>
        <pc:spChg chg="add del mod">
          <ac:chgData name="Justin Yoo" userId="72290f8e-9d14-4509-9bdc-6837d2b9e6e4" providerId="ADAL" clId="{E9EE7708-6656-5648-AE78-3DEE28448B2D}" dt="2020-10-14T02:16:52.899" v="218"/>
          <ac:spMkLst>
            <pc:docMk/>
            <pc:sldMk cId="3833698184" sldId="261"/>
            <ac:spMk id="12" creationId="{797B5305-DDC7-494F-A513-3E9C7836C104}"/>
          </ac:spMkLst>
        </pc:spChg>
        <pc:picChg chg="add del">
          <ac:chgData name="Justin Yoo" userId="72290f8e-9d14-4509-9bdc-6837d2b9e6e4" providerId="ADAL" clId="{E9EE7708-6656-5648-AE78-3DEE28448B2D}" dt="2020-10-14T02:14:52.649" v="212" actId="478"/>
          <ac:picMkLst>
            <pc:docMk/>
            <pc:sldMk cId="3833698184" sldId="261"/>
            <ac:picMk id="6" creationId="{E5AE17E8-6DE0-BB40-BA54-49C3D33640CD}"/>
          </ac:picMkLst>
        </pc:picChg>
        <pc:picChg chg="add del mod">
          <ac:chgData name="Justin Yoo" userId="72290f8e-9d14-4509-9bdc-6837d2b9e6e4" providerId="ADAL" clId="{E9EE7708-6656-5648-AE78-3DEE28448B2D}" dt="2020-10-14T02:16:47.652" v="217" actId="478"/>
          <ac:picMkLst>
            <pc:docMk/>
            <pc:sldMk cId="3833698184" sldId="261"/>
            <ac:picMk id="10" creationId="{CC4C8302-D348-5A4B-91CE-2CB88C8FD7D6}"/>
          </ac:picMkLst>
        </pc:picChg>
        <pc:picChg chg="add mod">
          <ac:chgData name="Justin Yoo" userId="72290f8e-9d14-4509-9bdc-6837d2b9e6e4" providerId="ADAL" clId="{E9EE7708-6656-5648-AE78-3DEE28448B2D}" dt="2020-10-14T02:16:56.636" v="220" actId="962"/>
          <ac:picMkLst>
            <pc:docMk/>
            <pc:sldMk cId="3833698184" sldId="261"/>
            <ac:picMk id="14" creationId="{401522CB-4556-CA42-8D4E-B197876F27D4}"/>
          </ac:picMkLst>
        </pc:picChg>
      </pc:sldChg>
      <pc:sldChg chg="addSp delSp modSp mod">
        <pc:chgData name="Justin Yoo" userId="72290f8e-9d14-4509-9bdc-6837d2b9e6e4" providerId="ADAL" clId="{E9EE7708-6656-5648-AE78-3DEE28448B2D}" dt="2020-10-14T02:19:54.514" v="377"/>
        <pc:sldMkLst>
          <pc:docMk/>
          <pc:sldMk cId="1687869198" sldId="264"/>
        </pc:sldMkLst>
        <pc:spChg chg="add del mod">
          <ac:chgData name="Justin Yoo" userId="72290f8e-9d14-4509-9bdc-6837d2b9e6e4" providerId="ADAL" clId="{E9EE7708-6656-5648-AE78-3DEE28448B2D}" dt="2020-10-14T02:19:46.031" v="370"/>
          <ac:spMkLst>
            <pc:docMk/>
            <pc:sldMk cId="1687869198" sldId="264"/>
            <ac:spMk id="3" creationId="{31CF6C32-DEFE-B043-93DA-4F5172100E15}"/>
          </ac:spMkLst>
        </pc:spChg>
        <pc:spChg chg="add del mod">
          <ac:chgData name="Justin Yoo" userId="72290f8e-9d14-4509-9bdc-6837d2b9e6e4" providerId="ADAL" clId="{E9EE7708-6656-5648-AE78-3DEE28448B2D}" dt="2020-10-14T02:19:48.971" v="373"/>
          <ac:spMkLst>
            <pc:docMk/>
            <pc:sldMk cId="1687869198" sldId="264"/>
            <ac:spMk id="10" creationId="{A9FED2E4-E985-394B-8B05-C183809A54E7}"/>
          </ac:spMkLst>
        </pc:spChg>
        <pc:spChg chg="add del mod">
          <ac:chgData name="Justin Yoo" userId="72290f8e-9d14-4509-9bdc-6837d2b9e6e4" providerId="ADAL" clId="{E9EE7708-6656-5648-AE78-3DEE28448B2D}" dt="2020-10-14T02:19:51.613" v="374"/>
          <ac:spMkLst>
            <pc:docMk/>
            <pc:sldMk cId="1687869198" sldId="264"/>
            <ac:spMk id="12" creationId="{FDDA0B0B-86AF-3C44-9ACB-7ED5BE6CAE15}"/>
          </ac:spMkLst>
        </pc:spChg>
        <pc:spChg chg="add del mod">
          <ac:chgData name="Justin Yoo" userId="72290f8e-9d14-4509-9bdc-6837d2b9e6e4" providerId="ADAL" clId="{E9EE7708-6656-5648-AE78-3DEE28448B2D}" dt="2020-10-14T02:19:54.514" v="377"/>
          <ac:spMkLst>
            <pc:docMk/>
            <pc:sldMk cId="1687869198" sldId="264"/>
            <ac:spMk id="15" creationId="{CF3FD96A-BC40-6A40-BC0A-83CF0266BB39}"/>
          </ac:spMkLst>
        </pc:spChg>
        <pc:picChg chg="del">
          <ac:chgData name="Justin Yoo" userId="72290f8e-9d14-4509-9bdc-6837d2b9e6e4" providerId="ADAL" clId="{E9EE7708-6656-5648-AE78-3DEE28448B2D}" dt="2020-10-14T02:19:40.209" v="366" actId="478"/>
          <ac:picMkLst>
            <pc:docMk/>
            <pc:sldMk cId="1687869198" sldId="264"/>
            <ac:picMk id="14" creationId="{EA9C5622-FC75-AB49-AFDE-76E5F1523FEB}"/>
          </ac:picMkLst>
        </pc:picChg>
        <pc:picChg chg="del">
          <ac:chgData name="Justin Yoo" userId="72290f8e-9d14-4509-9bdc-6837d2b9e6e4" providerId="ADAL" clId="{E9EE7708-6656-5648-AE78-3DEE28448B2D}" dt="2020-10-14T02:19:40.861" v="367" actId="478"/>
          <ac:picMkLst>
            <pc:docMk/>
            <pc:sldMk cId="1687869198" sldId="264"/>
            <ac:picMk id="16" creationId="{9C2E2DED-50A9-E744-8AEE-A759547F379E}"/>
          </ac:picMkLst>
        </pc:picChg>
        <pc:picChg chg="del">
          <ac:chgData name="Justin Yoo" userId="72290f8e-9d14-4509-9bdc-6837d2b9e6e4" providerId="ADAL" clId="{E9EE7708-6656-5648-AE78-3DEE28448B2D}" dt="2020-10-14T02:19:41.631" v="368" actId="478"/>
          <ac:picMkLst>
            <pc:docMk/>
            <pc:sldMk cId="1687869198" sldId="264"/>
            <ac:picMk id="18" creationId="{C492F542-5EF3-154B-935C-5B1686BC99C5}"/>
          </ac:picMkLst>
        </pc:picChg>
        <pc:picChg chg="add mod">
          <ac:chgData name="Justin Yoo" userId="72290f8e-9d14-4509-9bdc-6837d2b9e6e4" providerId="ADAL" clId="{E9EE7708-6656-5648-AE78-3DEE28448B2D}" dt="2020-10-14T02:19:47.865" v="372" actId="962"/>
          <ac:picMkLst>
            <pc:docMk/>
            <pc:sldMk cId="1687869198" sldId="264"/>
            <ac:picMk id="19" creationId="{0506DC9A-E9F6-7A42-A142-B919457B4AC6}"/>
          </ac:picMkLst>
        </pc:picChg>
        <pc:picChg chg="del">
          <ac:chgData name="Justin Yoo" userId="72290f8e-9d14-4509-9bdc-6837d2b9e6e4" providerId="ADAL" clId="{E9EE7708-6656-5648-AE78-3DEE28448B2D}" dt="2020-10-14T02:19:42.203" v="369" actId="478"/>
          <ac:picMkLst>
            <pc:docMk/>
            <pc:sldMk cId="1687869198" sldId="264"/>
            <ac:picMk id="20" creationId="{52903C24-8C6D-504D-8D25-886D74D8F2AF}"/>
          </ac:picMkLst>
        </pc:picChg>
        <pc:picChg chg="add mod">
          <ac:chgData name="Justin Yoo" userId="72290f8e-9d14-4509-9bdc-6837d2b9e6e4" providerId="ADAL" clId="{E9EE7708-6656-5648-AE78-3DEE28448B2D}" dt="2020-10-14T02:19:48.971" v="373"/>
          <ac:picMkLst>
            <pc:docMk/>
            <pc:sldMk cId="1687869198" sldId="264"/>
            <ac:picMk id="22" creationId="{9002C341-BB83-7F4D-AA66-A5872F537A51}"/>
          </ac:picMkLst>
        </pc:picChg>
        <pc:picChg chg="add mod">
          <ac:chgData name="Justin Yoo" userId="72290f8e-9d14-4509-9bdc-6837d2b9e6e4" providerId="ADAL" clId="{E9EE7708-6656-5648-AE78-3DEE28448B2D}" dt="2020-10-14T02:19:52.705" v="376" actId="962"/>
          <ac:picMkLst>
            <pc:docMk/>
            <pc:sldMk cId="1687869198" sldId="264"/>
            <ac:picMk id="24" creationId="{EE6B6791-A82E-A34A-85F8-85C622827B5C}"/>
          </ac:picMkLst>
        </pc:picChg>
        <pc:picChg chg="add mod">
          <ac:chgData name="Justin Yoo" userId="72290f8e-9d14-4509-9bdc-6837d2b9e6e4" providerId="ADAL" clId="{E9EE7708-6656-5648-AE78-3DEE28448B2D}" dt="2020-10-14T02:19:54.514" v="377"/>
          <ac:picMkLst>
            <pc:docMk/>
            <pc:sldMk cId="1687869198" sldId="264"/>
            <ac:picMk id="26" creationId="{51C2CEB6-2A4B-6043-83BC-962FB1902D05}"/>
          </ac:picMkLst>
        </pc:picChg>
      </pc:sldChg>
      <pc:sldChg chg="addSp delSp modSp mod">
        <pc:chgData name="Justin Yoo" userId="72290f8e-9d14-4509-9bdc-6837d2b9e6e4" providerId="ADAL" clId="{E9EE7708-6656-5648-AE78-3DEE28448B2D}" dt="2020-10-14T02:19:36.461" v="365" actId="962"/>
        <pc:sldMkLst>
          <pc:docMk/>
          <pc:sldMk cId="3816579804" sldId="265"/>
        </pc:sldMkLst>
        <pc:spChg chg="add del mod">
          <ac:chgData name="Justin Yoo" userId="72290f8e-9d14-4509-9bdc-6837d2b9e6e4" providerId="ADAL" clId="{E9EE7708-6656-5648-AE78-3DEE28448B2D}" dt="2020-10-14T02:19:27.550" v="358"/>
          <ac:spMkLst>
            <pc:docMk/>
            <pc:sldMk cId="3816579804" sldId="265"/>
            <ac:spMk id="3" creationId="{E3AABFE3-3846-3D4B-9A14-CD111F348CE5}"/>
          </ac:spMkLst>
        </pc:spChg>
        <pc:spChg chg="add del mod">
          <ac:chgData name="Justin Yoo" userId="72290f8e-9d14-4509-9bdc-6837d2b9e6e4" providerId="ADAL" clId="{E9EE7708-6656-5648-AE78-3DEE28448B2D}" dt="2020-10-14T02:19:30.452" v="361"/>
          <ac:spMkLst>
            <pc:docMk/>
            <pc:sldMk cId="3816579804" sldId="265"/>
            <ac:spMk id="5" creationId="{C5252CE7-4FE2-4744-941E-BA5846A61A6A}"/>
          </ac:spMkLst>
        </pc:spChg>
        <pc:spChg chg="add del mod">
          <ac:chgData name="Justin Yoo" userId="72290f8e-9d14-4509-9bdc-6837d2b9e6e4" providerId="ADAL" clId="{E9EE7708-6656-5648-AE78-3DEE28448B2D}" dt="2020-10-14T02:19:32.905" v="362"/>
          <ac:spMkLst>
            <pc:docMk/>
            <pc:sldMk cId="3816579804" sldId="265"/>
            <ac:spMk id="7" creationId="{0AAC477D-6DD0-8A4C-A2C6-5B6FEBD6F435}"/>
          </ac:spMkLst>
        </pc:spChg>
        <pc:spChg chg="add del mod">
          <ac:chgData name="Justin Yoo" userId="72290f8e-9d14-4509-9bdc-6837d2b9e6e4" providerId="ADAL" clId="{E9EE7708-6656-5648-AE78-3DEE28448B2D}" dt="2020-10-14T02:19:35.373" v="363"/>
          <ac:spMkLst>
            <pc:docMk/>
            <pc:sldMk cId="3816579804" sldId="265"/>
            <ac:spMk id="9" creationId="{63D1AD55-0FBE-014E-9122-CD523727C0B9}"/>
          </ac:spMkLst>
        </pc:spChg>
        <pc:picChg chg="add mod">
          <ac:chgData name="Justin Yoo" userId="72290f8e-9d14-4509-9bdc-6837d2b9e6e4" providerId="ADAL" clId="{E9EE7708-6656-5648-AE78-3DEE28448B2D}" dt="2020-10-14T02:19:29.482" v="360" actId="962"/>
          <ac:picMkLst>
            <pc:docMk/>
            <pc:sldMk cId="3816579804" sldId="265"/>
            <ac:picMk id="12" creationId="{B71D3B74-957B-C74B-BEB4-0F683FF154C4}"/>
          </ac:picMkLst>
        </pc:picChg>
        <pc:picChg chg="add mod">
          <ac:chgData name="Justin Yoo" userId="72290f8e-9d14-4509-9bdc-6837d2b9e6e4" providerId="ADAL" clId="{E9EE7708-6656-5648-AE78-3DEE28448B2D}" dt="2020-10-14T02:19:30.452" v="361"/>
          <ac:picMkLst>
            <pc:docMk/>
            <pc:sldMk cId="3816579804" sldId="265"/>
            <ac:picMk id="14" creationId="{C5D72485-373F-C14E-A92E-AA1F97A3D623}"/>
          </ac:picMkLst>
        </pc:picChg>
        <pc:picChg chg="add mod">
          <ac:chgData name="Justin Yoo" userId="72290f8e-9d14-4509-9bdc-6837d2b9e6e4" providerId="ADAL" clId="{E9EE7708-6656-5648-AE78-3DEE28448B2D}" dt="2020-10-14T02:19:32.905" v="362"/>
          <ac:picMkLst>
            <pc:docMk/>
            <pc:sldMk cId="3816579804" sldId="265"/>
            <ac:picMk id="20" creationId="{2941BF79-68DD-5445-83C1-2763E8C4A044}"/>
          </ac:picMkLst>
        </pc:picChg>
        <pc:picChg chg="del">
          <ac:chgData name="Justin Yoo" userId="72290f8e-9d14-4509-9bdc-6837d2b9e6e4" providerId="ADAL" clId="{E9EE7708-6656-5648-AE78-3DEE28448B2D}" dt="2020-10-14T02:19:21.758" v="354" actId="478"/>
          <ac:picMkLst>
            <pc:docMk/>
            <pc:sldMk cId="3816579804" sldId="265"/>
            <ac:picMk id="21" creationId="{9047AE22-4E71-B447-A557-F553D38F2AA5}"/>
          </ac:picMkLst>
        </pc:picChg>
        <pc:picChg chg="del">
          <ac:chgData name="Justin Yoo" userId="72290f8e-9d14-4509-9bdc-6837d2b9e6e4" providerId="ADAL" clId="{E9EE7708-6656-5648-AE78-3DEE28448B2D}" dt="2020-10-14T02:19:22.745" v="355" actId="478"/>
          <ac:picMkLst>
            <pc:docMk/>
            <pc:sldMk cId="3816579804" sldId="265"/>
            <ac:picMk id="23" creationId="{79962AFA-3B12-2341-87B8-2BD1A73058D6}"/>
          </ac:picMkLst>
        </pc:picChg>
        <pc:picChg chg="add mod">
          <ac:chgData name="Justin Yoo" userId="72290f8e-9d14-4509-9bdc-6837d2b9e6e4" providerId="ADAL" clId="{E9EE7708-6656-5648-AE78-3DEE28448B2D}" dt="2020-10-14T02:19:36.461" v="365" actId="962"/>
          <ac:picMkLst>
            <pc:docMk/>
            <pc:sldMk cId="3816579804" sldId="265"/>
            <ac:picMk id="24" creationId="{AC498CFA-6A18-9B45-A20A-17CDBDCD3282}"/>
          </ac:picMkLst>
        </pc:picChg>
        <pc:picChg chg="del">
          <ac:chgData name="Justin Yoo" userId="72290f8e-9d14-4509-9bdc-6837d2b9e6e4" providerId="ADAL" clId="{E9EE7708-6656-5648-AE78-3DEE28448B2D}" dt="2020-10-14T02:19:23.253" v="356" actId="478"/>
          <ac:picMkLst>
            <pc:docMk/>
            <pc:sldMk cId="3816579804" sldId="265"/>
            <ac:picMk id="25" creationId="{CC5C1C45-2B58-364C-9BC1-3852FE7DD492}"/>
          </ac:picMkLst>
        </pc:picChg>
        <pc:picChg chg="del">
          <ac:chgData name="Justin Yoo" userId="72290f8e-9d14-4509-9bdc-6837d2b9e6e4" providerId="ADAL" clId="{E9EE7708-6656-5648-AE78-3DEE28448B2D}" dt="2020-10-14T02:19:24.217" v="357" actId="478"/>
          <ac:picMkLst>
            <pc:docMk/>
            <pc:sldMk cId="3816579804" sldId="265"/>
            <ac:picMk id="27" creationId="{A48340E9-DD01-EF48-B710-B427D972A2CB}"/>
          </ac:picMkLst>
        </pc:picChg>
      </pc:sldChg>
      <pc:sldChg chg="addSp delSp modSp mod">
        <pc:chgData name="Justin Yoo" userId="72290f8e-9d14-4509-9bdc-6837d2b9e6e4" providerId="ADAL" clId="{E9EE7708-6656-5648-AE78-3DEE28448B2D}" dt="2020-10-14T02:13:21.368" v="206" actId="478"/>
        <pc:sldMkLst>
          <pc:docMk/>
          <pc:sldMk cId="1995240121" sldId="267"/>
        </pc:sldMkLst>
        <pc:spChg chg="add mod">
          <ac:chgData name="Justin Yoo" userId="72290f8e-9d14-4509-9bdc-6837d2b9e6e4" providerId="ADAL" clId="{E9EE7708-6656-5648-AE78-3DEE28448B2D}" dt="2020-10-14T02:13:21.368" v="206" actId="478"/>
          <ac:spMkLst>
            <pc:docMk/>
            <pc:sldMk cId="1995240121" sldId="267"/>
            <ac:spMk id="3" creationId="{C4E441B3-4AE1-5F4F-B430-C32B8D6809E4}"/>
          </ac:spMkLst>
        </pc:spChg>
        <pc:picChg chg="del">
          <ac:chgData name="Justin Yoo" userId="72290f8e-9d14-4509-9bdc-6837d2b9e6e4" providerId="ADAL" clId="{E9EE7708-6656-5648-AE78-3DEE28448B2D}" dt="2020-10-14T02:13:21.368" v="206" actId="478"/>
          <ac:picMkLst>
            <pc:docMk/>
            <pc:sldMk cId="1995240121" sldId="267"/>
            <ac:picMk id="8" creationId="{F975283F-3B28-8D4B-AFA7-C4D15D05F8DB}"/>
          </ac:picMkLst>
        </pc:picChg>
      </pc:sldChg>
      <pc:sldMasterChg chg="modSp mod modSldLayout">
        <pc:chgData name="Justin Yoo" userId="72290f8e-9d14-4509-9bdc-6837d2b9e6e4" providerId="ADAL" clId="{E9EE7708-6656-5648-AE78-3DEE28448B2D}" dt="2020-10-14T02:18:46.870" v="353" actId="207"/>
        <pc:sldMasterMkLst>
          <pc:docMk/>
          <pc:sldMasterMk cId="3588427678" sldId="2147484229"/>
        </pc:sldMasterMkLst>
        <pc:spChg chg="mod">
          <ac:chgData name="Justin Yoo" userId="72290f8e-9d14-4509-9bdc-6837d2b9e6e4" providerId="ADAL" clId="{E9EE7708-6656-5648-AE78-3DEE28448B2D}" dt="2020-10-14T01:29:15.719" v="43" actId="1037"/>
          <ac:spMkLst>
            <pc:docMk/>
            <pc:sldMasterMk cId="3588427678" sldId="2147484229"/>
            <ac:spMk id="5" creationId="{F0D90F24-06A7-1B4A-9251-4DECDE8D0959}"/>
          </ac:spMkLst>
        </pc:spChg>
        <pc:spChg chg="mod">
          <ac:chgData name="Justin Yoo" userId="72290f8e-9d14-4509-9bdc-6837d2b9e6e4" providerId="ADAL" clId="{E9EE7708-6656-5648-AE78-3DEE28448B2D}" dt="2020-10-14T01:29:20.349" v="48" actId="1037"/>
          <ac:spMkLst>
            <pc:docMk/>
            <pc:sldMasterMk cId="3588427678" sldId="2147484229"/>
            <ac:spMk id="51" creationId="{A41C15F6-010F-C940-BACE-637DDAC4CB28}"/>
          </ac:spMkLst>
        </pc:spChg>
        <pc:sldLayoutChg chg="modSp mod">
          <pc:chgData name="Justin Yoo" userId="72290f8e-9d14-4509-9bdc-6837d2b9e6e4" providerId="ADAL" clId="{E9EE7708-6656-5648-AE78-3DEE28448B2D}" dt="2020-10-14T02:08:20.082" v="185" actId="207"/>
          <pc:sldLayoutMkLst>
            <pc:docMk/>
            <pc:sldMasterMk cId="3588427678" sldId="2147484229"/>
            <pc:sldLayoutMk cId="1531337368" sldId="2147484240"/>
          </pc:sldLayoutMkLst>
          <pc:spChg chg="mod">
            <ac:chgData name="Justin Yoo" userId="72290f8e-9d14-4509-9bdc-6837d2b9e6e4" providerId="ADAL" clId="{E9EE7708-6656-5648-AE78-3DEE28448B2D}" dt="2020-10-14T02:08:20.082" v="185" actId="207"/>
            <ac:spMkLst>
              <pc:docMk/>
              <pc:sldMasterMk cId="3588427678" sldId="2147484229"/>
              <pc:sldLayoutMk cId="1531337368" sldId="2147484240"/>
              <ac:spMk id="15" creationId="{9E3AFC00-9C82-4F4F-9171-01BC54B3377F}"/>
            </ac:spMkLst>
          </pc:spChg>
          <pc:cxnChg chg="mod">
            <ac:chgData name="Justin Yoo" userId="72290f8e-9d14-4509-9bdc-6837d2b9e6e4" providerId="ADAL" clId="{E9EE7708-6656-5648-AE78-3DEE28448B2D}" dt="2020-10-14T02:08:14.940" v="184" actId="692"/>
            <ac:cxnSpMkLst>
              <pc:docMk/>
              <pc:sldMasterMk cId="3588427678" sldId="2147484229"/>
              <pc:sldLayoutMk cId="1531337368" sldId="2147484240"/>
              <ac:cxnSpMk id="14" creationId="{6EEF97BD-699F-8644-8F99-FB2AF349016F}"/>
            </ac:cxnSpMkLst>
          </pc:cxnChg>
        </pc:sldLayoutChg>
        <pc:sldLayoutChg chg="addSp delSp modSp mod">
          <pc:chgData name="Justin Yoo" userId="72290f8e-9d14-4509-9bdc-6837d2b9e6e4" providerId="ADAL" clId="{E9EE7708-6656-5648-AE78-3DEE28448B2D}" dt="2020-10-14T02:05:49.494" v="163"/>
          <pc:sldLayoutMkLst>
            <pc:docMk/>
            <pc:sldMasterMk cId="3588427678" sldId="2147484229"/>
            <pc:sldLayoutMk cId="3897602530" sldId="2147484249"/>
          </pc:sldLayoutMkLst>
          <pc:spChg chg="del">
            <ac:chgData name="Justin Yoo" userId="72290f8e-9d14-4509-9bdc-6837d2b9e6e4" providerId="ADAL" clId="{E9EE7708-6656-5648-AE78-3DEE28448B2D}" dt="2020-10-14T02:05:42.855" v="160" actId="478"/>
            <ac:spMkLst>
              <pc:docMk/>
              <pc:sldMasterMk cId="3588427678" sldId="2147484229"/>
              <pc:sldLayoutMk cId="3897602530" sldId="2147484249"/>
              <ac:spMk id="8" creationId="{B6C1A8A9-4C73-8948-931C-046FD4B9D0D4}"/>
            </ac:spMkLst>
          </pc:spChg>
          <pc:spChg chg="mod">
            <ac:chgData name="Justin Yoo" userId="72290f8e-9d14-4509-9bdc-6837d2b9e6e4" providerId="ADAL" clId="{E9EE7708-6656-5648-AE78-3DEE28448B2D}" dt="2020-10-14T02:05:48.120" v="162" actId="14100"/>
            <ac:spMkLst>
              <pc:docMk/>
              <pc:sldMasterMk cId="3588427678" sldId="2147484229"/>
              <pc:sldLayoutMk cId="3897602530" sldId="2147484249"/>
              <ac:spMk id="9" creationId="{054C6A47-E073-5847-ABF0-DC6EA0AC3D59}"/>
            </ac:spMkLst>
          </pc:spChg>
          <pc:spChg chg="mod">
            <ac:chgData name="Justin Yoo" userId="72290f8e-9d14-4509-9bdc-6837d2b9e6e4" providerId="ADAL" clId="{E9EE7708-6656-5648-AE78-3DEE28448B2D}" dt="2020-10-14T02:05:49.494" v="163"/>
            <ac:spMkLst>
              <pc:docMk/>
              <pc:sldMasterMk cId="3588427678" sldId="2147484229"/>
              <pc:sldLayoutMk cId="3897602530" sldId="2147484249"/>
              <ac:spMk id="11" creationId="{F6D7355A-C15E-9A49-8B94-073511904860}"/>
            </ac:spMkLst>
          </pc:spChg>
          <pc:grpChg chg="add mod">
            <ac:chgData name="Justin Yoo" userId="72290f8e-9d14-4509-9bdc-6837d2b9e6e4" providerId="ADAL" clId="{E9EE7708-6656-5648-AE78-3DEE28448B2D}" dt="2020-10-14T02:05:49.494" v="163"/>
            <ac:grpSpMkLst>
              <pc:docMk/>
              <pc:sldMasterMk cId="3588427678" sldId="2147484229"/>
              <pc:sldLayoutMk cId="3897602530" sldId="2147484249"/>
              <ac:grpSpMk id="7" creationId="{51EA400B-4835-6D4C-A0F4-395594AF8D70}"/>
            </ac:grpSpMkLst>
          </pc:grpChg>
          <pc:picChg chg="del">
            <ac:chgData name="Justin Yoo" userId="72290f8e-9d14-4509-9bdc-6837d2b9e6e4" providerId="ADAL" clId="{E9EE7708-6656-5648-AE78-3DEE28448B2D}" dt="2020-10-14T02:05:43.828" v="161" actId="478"/>
            <ac:picMkLst>
              <pc:docMk/>
              <pc:sldMasterMk cId="3588427678" sldId="2147484229"/>
              <pc:sldLayoutMk cId="3897602530" sldId="2147484249"/>
              <ac:picMk id="6" creationId="{C6DC9D75-DD32-224D-955B-685B5D01A657}"/>
            </ac:picMkLst>
          </pc:picChg>
          <pc:picChg chg="mod">
            <ac:chgData name="Justin Yoo" userId="72290f8e-9d14-4509-9bdc-6837d2b9e6e4" providerId="ADAL" clId="{E9EE7708-6656-5648-AE78-3DEE28448B2D}" dt="2020-10-14T02:05:49.494" v="163"/>
            <ac:picMkLst>
              <pc:docMk/>
              <pc:sldMasterMk cId="3588427678" sldId="2147484229"/>
              <pc:sldLayoutMk cId="3897602530" sldId="2147484249"/>
              <ac:picMk id="10" creationId="{1C7105A5-67B7-EB4E-A0BF-EA90697302ED}"/>
            </ac:picMkLst>
          </pc:picChg>
        </pc:sldLayoutChg>
        <pc:sldLayoutChg chg="addSp delSp modSp mod">
          <pc:chgData name="Justin Yoo" userId="72290f8e-9d14-4509-9bdc-6837d2b9e6e4" providerId="ADAL" clId="{E9EE7708-6656-5648-AE78-3DEE28448B2D}" dt="2020-10-14T02:06:27.728" v="175" actId="12789"/>
          <pc:sldLayoutMkLst>
            <pc:docMk/>
            <pc:sldMasterMk cId="3588427678" sldId="2147484229"/>
            <pc:sldLayoutMk cId="925069136" sldId="2147484299"/>
          </pc:sldLayoutMkLst>
          <pc:spChg chg="mod">
            <ac:chgData name="Justin Yoo" userId="72290f8e-9d14-4509-9bdc-6837d2b9e6e4" providerId="ADAL" clId="{E9EE7708-6656-5648-AE78-3DEE28448B2D}" dt="2020-10-14T02:06:11.885" v="168" actId="14100"/>
            <ac:spMkLst>
              <pc:docMk/>
              <pc:sldMasterMk cId="3588427678" sldId="2147484229"/>
              <pc:sldLayoutMk cId="925069136" sldId="2147484299"/>
              <ac:spMk id="7" creationId="{686FAA0D-7114-A74F-AA5E-5F6DC2F4E083}"/>
            </ac:spMkLst>
          </pc:spChg>
          <pc:picChg chg="add mod">
            <ac:chgData name="Justin Yoo" userId="72290f8e-9d14-4509-9bdc-6837d2b9e6e4" providerId="ADAL" clId="{E9EE7708-6656-5648-AE78-3DEE28448B2D}" dt="2020-10-14T02:06:27.728" v="175" actId="12789"/>
            <ac:picMkLst>
              <pc:docMk/>
              <pc:sldMasterMk cId="3588427678" sldId="2147484229"/>
              <pc:sldLayoutMk cId="925069136" sldId="2147484299"/>
              <ac:picMk id="3" creationId="{6DC0B4F8-3272-ED4A-8BBC-7A9B95621E78}"/>
            </ac:picMkLst>
          </pc:picChg>
          <pc:picChg chg="del">
            <ac:chgData name="Justin Yoo" userId="72290f8e-9d14-4509-9bdc-6837d2b9e6e4" providerId="ADAL" clId="{E9EE7708-6656-5648-AE78-3DEE28448B2D}" dt="2020-10-14T02:06:13.458" v="169" actId="478"/>
            <ac:picMkLst>
              <pc:docMk/>
              <pc:sldMasterMk cId="3588427678" sldId="2147484229"/>
              <pc:sldLayoutMk cId="925069136" sldId="2147484299"/>
              <ac:picMk id="5" creationId="{86B01C2F-350B-F540-8CBD-5D77446D2BCA}"/>
            </ac:picMkLst>
          </pc:picChg>
        </pc:sldLayoutChg>
        <pc:sldLayoutChg chg="modSp mod">
          <pc:chgData name="Justin Yoo" userId="72290f8e-9d14-4509-9bdc-6837d2b9e6e4" providerId="ADAL" clId="{E9EE7708-6656-5648-AE78-3DEE28448B2D}" dt="2020-10-14T02:09:08.128" v="194" actId="692"/>
          <pc:sldLayoutMkLst>
            <pc:docMk/>
            <pc:sldMasterMk cId="3588427678" sldId="2147484229"/>
            <pc:sldLayoutMk cId="2192018982" sldId="2147484474"/>
          </pc:sldLayoutMkLst>
          <pc:spChg chg="mod">
            <ac:chgData name="Justin Yoo" userId="72290f8e-9d14-4509-9bdc-6837d2b9e6e4" providerId="ADAL" clId="{E9EE7708-6656-5648-AE78-3DEE28448B2D}" dt="2020-10-14T02:09:04.140" v="193" actId="207"/>
            <ac:spMkLst>
              <pc:docMk/>
              <pc:sldMasterMk cId="3588427678" sldId="2147484229"/>
              <pc:sldLayoutMk cId="2192018982" sldId="2147484474"/>
              <ac:spMk id="2" creationId="{8D876633-3E8D-4CF4-A5D4-D4E9D88A6DE0}"/>
            </ac:spMkLst>
          </pc:spChg>
          <pc:spChg chg="mod">
            <ac:chgData name="Justin Yoo" userId="72290f8e-9d14-4509-9bdc-6837d2b9e6e4" providerId="ADAL" clId="{E9EE7708-6656-5648-AE78-3DEE28448B2D}" dt="2020-10-14T02:09:04.140" v="193" actId="207"/>
            <ac:spMkLst>
              <pc:docMk/>
              <pc:sldMasterMk cId="3588427678" sldId="2147484229"/>
              <pc:sldLayoutMk cId="2192018982" sldId="2147484474"/>
              <ac:spMk id="15" creationId="{41D58060-15AC-4646-9CB1-50F0A8607E3F}"/>
            </ac:spMkLst>
          </pc:spChg>
          <pc:cxnChg chg="mod">
            <ac:chgData name="Justin Yoo" userId="72290f8e-9d14-4509-9bdc-6837d2b9e6e4" providerId="ADAL" clId="{E9EE7708-6656-5648-AE78-3DEE28448B2D}" dt="2020-10-14T02:09:08.128" v="194" actId="692"/>
            <ac:cxnSpMkLst>
              <pc:docMk/>
              <pc:sldMasterMk cId="3588427678" sldId="2147484229"/>
              <pc:sldLayoutMk cId="2192018982" sldId="2147484474"/>
              <ac:cxnSpMk id="5" creationId="{05304ACA-B594-6547-9E7A-0E1773B3DE90}"/>
            </ac:cxnSpMkLst>
          </pc:cxnChg>
        </pc:sldLayoutChg>
        <pc:sldLayoutChg chg="modSp mod">
          <pc:chgData name="Justin Yoo" userId="72290f8e-9d14-4509-9bdc-6837d2b9e6e4" providerId="ADAL" clId="{E9EE7708-6656-5648-AE78-3DEE28448B2D}" dt="2020-10-14T02:06:56.597" v="176" actId="207"/>
          <pc:sldLayoutMkLst>
            <pc:docMk/>
            <pc:sldMasterMk cId="3588427678" sldId="2147484229"/>
            <pc:sldLayoutMk cId="1938504317" sldId="2147484577"/>
          </pc:sldLayoutMkLst>
          <pc:spChg chg="mod">
            <ac:chgData name="Justin Yoo" userId="72290f8e-9d14-4509-9bdc-6837d2b9e6e4" providerId="ADAL" clId="{E9EE7708-6656-5648-AE78-3DEE28448B2D}" dt="2020-10-14T02:03:01.128" v="70" actId="14100"/>
            <ac:spMkLst>
              <pc:docMk/>
              <pc:sldMasterMk cId="3588427678" sldId="2147484229"/>
              <pc:sldLayoutMk cId="1938504317" sldId="2147484577"/>
              <ac:spMk id="7" creationId="{9210F871-35F2-ED46-BE06-CA5FC62262E5}"/>
            </ac:spMkLst>
          </pc:spChg>
          <pc:spChg chg="mod">
            <ac:chgData name="Justin Yoo" userId="72290f8e-9d14-4509-9bdc-6837d2b9e6e4" providerId="ADAL" clId="{E9EE7708-6656-5648-AE78-3DEE28448B2D}" dt="2020-10-14T02:06:56.597" v="176" actId="207"/>
            <ac:spMkLst>
              <pc:docMk/>
              <pc:sldMasterMk cId="3588427678" sldId="2147484229"/>
              <pc:sldLayoutMk cId="1938504317" sldId="2147484577"/>
              <ac:spMk id="9" creationId="{00000000-0000-0000-0000-000000000000}"/>
            </ac:spMkLst>
          </pc:spChg>
        </pc:sldLayoutChg>
        <pc:sldLayoutChg chg="addSp delSp modSp mod">
          <pc:chgData name="Justin Yoo" userId="72290f8e-9d14-4509-9bdc-6837d2b9e6e4" providerId="ADAL" clId="{E9EE7708-6656-5648-AE78-3DEE28448B2D}" dt="2020-10-14T02:05:58.147" v="167"/>
          <pc:sldLayoutMkLst>
            <pc:docMk/>
            <pc:sldMasterMk cId="3588427678" sldId="2147484229"/>
            <pc:sldLayoutMk cId="3650358238" sldId="2147484584"/>
          </pc:sldLayoutMkLst>
          <pc:spChg chg="del">
            <ac:chgData name="Justin Yoo" userId="72290f8e-9d14-4509-9bdc-6837d2b9e6e4" providerId="ADAL" clId="{E9EE7708-6656-5648-AE78-3DEE28448B2D}" dt="2020-10-14T02:05:53.151" v="164" actId="478"/>
            <ac:spMkLst>
              <pc:docMk/>
              <pc:sldMasterMk cId="3588427678" sldId="2147484229"/>
              <pc:sldLayoutMk cId="3650358238" sldId="2147484584"/>
              <ac:spMk id="5" creationId="{B58908F3-D474-2148-B308-44879693746A}"/>
            </ac:spMkLst>
          </pc:spChg>
          <pc:spChg chg="mod">
            <ac:chgData name="Justin Yoo" userId="72290f8e-9d14-4509-9bdc-6837d2b9e6e4" providerId="ADAL" clId="{E9EE7708-6656-5648-AE78-3DEE28448B2D}" dt="2020-10-14T02:05:56.807" v="166" actId="14100"/>
            <ac:spMkLst>
              <pc:docMk/>
              <pc:sldMasterMk cId="3588427678" sldId="2147484229"/>
              <pc:sldLayoutMk cId="3650358238" sldId="2147484584"/>
              <ac:spMk id="7" creationId="{E43BBAD8-7801-AA4E-B8C7-16A911E7AE26}"/>
            </ac:spMkLst>
          </pc:spChg>
          <pc:spChg chg="mod">
            <ac:chgData name="Justin Yoo" userId="72290f8e-9d14-4509-9bdc-6837d2b9e6e4" providerId="ADAL" clId="{E9EE7708-6656-5648-AE78-3DEE28448B2D}" dt="2020-10-14T02:05:58.147" v="167"/>
            <ac:spMkLst>
              <pc:docMk/>
              <pc:sldMasterMk cId="3588427678" sldId="2147484229"/>
              <pc:sldLayoutMk cId="3650358238" sldId="2147484584"/>
              <ac:spMk id="9" creationId="{54904F13-C9DF-2C43-8CE8-E3FEA4BC55F2}"/>
            </ac:spMkLst>
          </pc:spChg>
          <pc:grpChg chg="add mod">
            <ac:chgData name="Justin Yoo" userId="72290f8e-9d14-4509-9bdc-6837d2b9e6e4" providerId="ADAL" clId="{E9EE7708-6656-5648-AE78-3DEE28448B2D}" dt="2020-10-14T02:05:58.147" v="167"/>
            <ac:grpSpMkLst>
              <pc:docMk/>
              <pc:sldMasterMk cId="3588427678" sldId="2147484229"/>
              <pc:sldLayoutMk cId="3650358238" sldId="2147484584"/>
              <ac:grpSpMk id="6" creationId="{735F81E5-94FA-BE45-896D-D859CDD960FA}"/>
            </ac:grpSpMkLst>
          </pc:grpChg>
          <pc:picChg chg="del">
            <ac:chgData name="Justin Yoo" userId="72290f8e-9d14-4509-9bdc-6837d2b9e6e4" providerId="ADAL" clId="{E9EE7708-6656-5648-AE78-3DEE28448B2D}" dt="2020-10-14T02:05:54.306" v="165" actId="478"/>
            <ac:picMkLst>
              <pc:docMk/>
              <pc:sldMasterMk cId="3588427678" sldId="2147484229"/>
              <pc:sldLayoutMk cId="3650358238" sldId="2147484584"/>
              <ac:picMk id="4" creationId="{A5D4BEF1-4C49-0F49-8FE2-747B7925C93D}"/>
            </ac:picMkLst>
          </pc:picChg>
          <pc:picChg chg="mod">
            <ac:chgData name="Justin Yoo" userId="72290f8e-9d14-4509-9bdc-6837d2b9e6e4" providerId="ADAL" clId="{E9EE7708-6656-5648-AE78-3DEE28448B2D}" dt="2020-10-14T02:05:58.147" v="167"/>
            <ac:picMkLst>
              <pc:docMk/>
              <pc:sldMasterMk cId="3588427678" sldId="2147484229"/>
              <pc:sldLayoutMk cId="3650358238" sldId="2147484584"/>
              <ac:picMk id="8" creationId="{477F048D-B495-824A-B82C-1A79F6D9762B}"/>
            </ac:picMkLst>
          </pc:picChg>
        </pc:sldLayoutChg>
        <pc:sldLayoutChg chg="addSp delSp modSp mod">
          <pc:chgData name="Justin Yoo" userId="72290f8e-9d14-4509-9bdc-6837d2b9e6e4" providerId="ADAL" clId="{E9EE7708-6656-5648-AE78-3DEE28448B2D}" dt="2020-10-14T02:07:02.785" v="177" actId="207"/>
          <pc:sldLayoutMkLst>
            <pc:docMk/>
            <pc:sldMasterMk cId="3588427678" sldId="2147484229"/>
            <pc:sldLayoutMk cId="1849598128" sldId="2147484610"/>
          </pc:sldLayoutMkLst>
          <pc:spChg chg="del">
            <ac:chgData name="Justin Yoo" userId="72290f8e-9d14-4509-9bdc-6837d2b9e6e4" providerId="ADAL" clId="{E9EE7708-6656-5648-AE78-3DEE28448B2D}" dt="2020-10-14T02:02:48.921" v="68" actId="478"/>
            <ac:spMkLst>
              <pc:docMk/>
              <pc:sldMasterMk cId="3588427678" sldId="2147484229"/>
              <pc:sldLayoutMk cId="1849598128" sldId="2147484610"/>
              <ac:spMk id="2" creationId="{D1320A99-8CA1-EE4B-B952-4435838724F2}"/>
            </ac:spMkLst>
          </pc:spChg>
          <pc:spChg chg="add mod">
            <ac:chgData name="Justin Yoo" userId="72290f8e-9d14-4509-9bdc-6837d2b9e6e4" providerId="ADAL" clId="{E9EE7708-6656-5648-AE78-3DEE28448B2D}" dt="2020-10-14T02:05:04.257" v="116" actId="207"/>
            <ac:spMkLst>
              <pc:docMk/>
              <pc:sldMasterMk cId="3588427678" sldId="2147484229"/>
              <pc:sldLayoutMk cId="1849598128" sldId="2147484610"/>
              <ac:spMk id="6" creationId="{19F8D68F-E5A3-BE48-80A6-1BB888AB3064}"/>
            </ac:spMkLst>
          </pc:spChg>
          <pc:spChg chg="mod">
            <ac:chgData name="Justin Yoo" userId="72290f8e-9d14-4509-9bdc-6837d2b9e6e4" providerId="ADAL" clId="{E9EE7708-6656-5648-AE78-3DEE28448B2D}" dt="2020-10-14T02:03:05.787" v="71" actId="14100"/>
            <ac:spMkLst>
              <pc:docMk/>
              <pc:sldMasterMk cId="3588427678" sldId="2147484229"/>
              <pc:sldLayoutMk cId="1849598128" sldId="2147484610"/>
              <ac:spMk id="8" creationId="{8C2E6DCA-1EBB-0541-94FB-A1501D05F402}"/>
            </ac:spMkLst>
          </pc:spChg>
          <pc:spChg chg="mod">
            <ac:chgData name="Justin Yoo" userId="72290f8e-9d14-4509-9bdc-6837d2b9e6e4" providerId="ADAL" clId="{E9EE7708-6656-5648-AE78-3DEE28448B2D}" dt="2020-10-14T02:07:02.785" v="177" actId="207"/>
            <ac:spMkLst>
              <pc:docMk/>
              <pc:sldMasterMk cId="3588427678" sldId="2147484229"/>
              <pc:sldLayoutMk cId="1849598128" sldId="2147484610"/>
              <ac:spMk id="9" creationId="{00000000-0000-0000-0000-000000000000}"/>
            </ac:spMkLst>
          </pc:spChg>
          <pc:grpChg chg="add mod">
            <ac:chgData name="Justin Yoo" userId="72290f8e-9d14-4509-9bdc-6837d2b9e6e4" providerId="ADAL" clId="{E9EE7708-6656-5648-AE78-3DEE28448B2D}" dt="2020-10-14T02:05:32.046" v="159" actId="1035"/>
            <ac:grpSpMkLst>
              <pc:docMk/>
              <pc:sldMasterMk cId="3588427678" sldId="2147484229"/>
              <pc:sldLayoutMk cId="1849598128" sldId="2147484610"/>
              <ac:grpSpMk id="10" creationId="{B4E958A1-1BD2-CE4B-A733-00D97EB8C578}"/>
            </ac:grpSpMkLst>
          </pc:grpChg>
          <pc:picChg chg="add mod">
            <ac:chgData name="Justin Yoo" userId="72290f8e-9d14-4509-9bdc-6837d2b9e6e4" providerId="ADAL" clId="{E9EE7708-6656-5648-AE78-3DEE28448B2D}" dt="2020-10-14T02:04:55.873" v="85" actId="554"/>
            <ac:picMkLst>
              <pc:docMk/>
              <pc:sldMasterMk cId="3588427678" sldId="2147484229"/>
              <pc:sldLayoutMk cId="1849598128" sldId="2147484610"/>
              <ac:picMk id="4" creationId="{C1819CFA-94B9-4745-8F11-832D8AA27EED}"/>
            </ac:picMkLst>
          </pc:picChg>
          <pc:picChg chg="del">
            <ac:chgData name="Justin Yoo" userId="72290f8e-9d14-4509-9bdc-6837d2b9e6e4" providerId="ADAL" clId="{E9EE7708-6656-5648-AE78-3DEE28448B2D}" dt="2020-10-14T02:02:51.759" v="69" actId="478"/>
            <ac:picMkLst>
              <pc:docMk/>
              <pc:sldMasterMk cId="3588427678" sldId="2147484229"/>
              <pc:sldLayoutMk cId="1849598128" sldId="2147484610"/>
              <ac:picMk id="7" creationId="{9E827B05-1B7A-9245-A149-630AC3D8A3A1}"/>
            </ac:picMkLst>
          </pc:picChg>
        </pc:sldLayoutChg>
        <pc:sldLayoutChg chg="addSp delSp mod">
          <pc:chgData name="Justin Yoo" userId="72290f8e-9d14-4509-9bdc-6837d2b9e6e4" providerId="ADAL" clId="{E9EE7708-6656-5648-AE78-3DEE28448B2D}" dt="2020-10-14T02:14:25.419" v="211" actId="478"/>
          <pc:sldLayoutMkLst>
            <pc:docMk/>
            <pc:sldMasterMk cId="3588427678" sldId="2147484229"/>
            <pc:sldLayoutMk cId="1308856586" sldId="2147484751"/>
          </pc:sldLayoutMkLst>
          <pc:spChg chg="add del">
            <ac:chgData name="Justin Yoo" userId="72290f8e-9d14-4509-9bdc-6837d2b9e6e4" providerId="ADAL" clId="{E9EE7708-6656-5648-AE78-3DEE28448B2D}" dt="2020-10-14T02:14:25.419" v="211" actId="478"/>
            <ac:spMkLst>
              <pc:docMk/>
              <pc:sldMasterMk cId="3588427678" sldId="2147484229"/>
              <pc:sldLayoutMk cId="1308856586" sldId="2147484751"/>
              <ac:spMk id="7" creationId="{CC6E92E5-E859-445F-856B-33F974FA3AC2}"/>
            </ac:spMkLst>
          </pc:spChg>
        </pc:sldLayoutChg>
        <pc:sldLayoutChg chg="modSp mod">
          <pc:chgData name="Justin Yoo" userId="72290f8e-9d14-4509-9bdc-6837d2b9e6e4" providerId="ADAL" clId="{E9EE7708-6656-5648-AE78-3DEE28448B2D}" dt="2020-10-14T02:09:21.495" v="195" actId="692"/>
          <pc:sldLayoutMkLst>
            <pc:docMk/>
            <pc:sldMasterMk cId="3588427678" sldId="2147484229"/>
            <pc:sldLayoutMk cId="2067935070" sldId="2147484784"/>
          </pc:sldLayoutMkLst>
          <pc:cxnChg chg="mod">
            <ac:chgData name="Justin Yoo" userId="72290f8e-9d14-4509-9bdc-6837d2b9e6e4" providerId="ADAL" clId="{E9EE7708-6656-5648-AE78-3DEE28448B2D}" dt="2020-10-14T02:09:21.495" v="195" actId="692"/>
            <ac:cxnSpMkLst>
              <pc:docMk/>
              <pc:sldMasterMk cId="3588427678" sldId="2147484229"/>
              <pc:sldLayoutMk cId="2067935070" sldId="2147484784"/>
              <ac:cxnSpMk id="4" creationId="{B9FD800B-7DF4-487A-ADA4-F44FB0D5A337}"/>
            </ac:cxnSpMkLst>
          </pc:cxnChg>
        </pc:sldLayoutChg>
        <pc:sldLayoutChg chg="modSp mod">
          <pc:chgData name="Justin Yoo" userId="72290f8e-9d14-4509-9bdc-6837d2b9e6e4" providerId="ADAL" clId="{E9EE7708-6656-5648-AE78-3DEE28448B2D}" dt="2020-10-14T02:09:29.271" v="196" actId="692"/>
          <pc:sldLayoutMkLst>
            <pc:docMk/>
            <pc:sldMasterMk cId="3588427678" sldId="2147484229"/>
            <pc:sldLayoutMk cId="1165025546" sldId="2147484787"/>
          </pc:sldLayoutMkLst>
          <pc:cxnChg chg="mod">
            <ac:chgData name="Justin Yoo" userId="72290f8e-9d14-4509-9bdc-6837d2b9e6e4" providerId="ADAL" clId="{E9EE7708-6656-5648-AE78-3DEE28448B2D}" dt="2020-10-14T02:09:29.271" v="196" actId="692"/>
            <ac:cxnSpMkLst>
              <pc:docMk/>
              <pc:sldMasterMk cId="3588427678" sldId="2147484229"/>
              <pc:sldLayoutMk cId="1165025546" sldId="2147484787"/>
              <ac:cxnSpMk id="5" creationId="{C35867F2-3994-4092-B53B-5792FEE69887}"/>
            </ac:cxnSpMkLst>
          </pc:cxnChg>
        </pc:sldLayoutChg>
        <pc:sldLayoutChg chg="addSp delSp modSp mod">
          <pc:chgData name="Justin Yoo" userId="72290f8e-9d14-4509-9bdc-6837d2b9e6e4" providerId="ADAL" clId="{E9EE7708-6656-5648-AE78-3DEE28448B2D}" dt="2020-10-14T02:02:24.533" v="67" actId="478"/>
          <pc:sldLayoutMkLst>
            <pc:docMk/>
            <pc:sldMasterMk cId="3588427678" sldId="2147484229"/>
            <pc:sldLayoutMk cId="720764375" sldId="2147484832"/>
          </pc:sldLayoutMkLst>
          <pc:spChg chg="mod">
            <ac:chgData name="Justin Yoo" userId="72290f8e-9d14-4509-9bdc-6837d2b9e6e4" providerId="ADAL" clId="{E9EE7708-6656-5648-AE78-3DEE28448B2D}" dt="2020-10-14T01:29:39.628" v="49" actId="14100"/>
            <ac:spMkLst>
              <pc:docMk/>
              <pc:sldMasterMk cId="3588427678" sldId="2147484229"/>
              <pc:sldLayoutMk cId="720764375" sldId="2147484832"/>
              <ac:spMk id="4" creationId="{6E5D6A74-21F1-824D-BAC2-3DEC6B367427}"/>
            </ac:spMkLst>
          </pc:spChg>
          <pc:spChg chg="add del mod">
            <ac:chgData name="Justin Yoo" userId="72290f8e-9d14-4509-9bdc-6837d2b9e6e4" providerId="ADAL" clId="{E9EE7708-6656-5648-AE78-3DEE28448B2D}" dt="2020-10-14T02:02:24.533" v="67" actId="478"/>
            <ac:spMkLst>
              <pc:docMk/>
              <pc:sldMasterMk cId="3588427678" sldId="2147484229"/>
              <pc:sldLayoutMk cId="720764375" sldId="2147484832"/>
              <ac:spMk id="6" creationId="{727AFDDA-32D5-6445-AA6C-3C9890127751}"/>
            </ac:spMkLst>
          </pc:spChg>
          <pc:picChg chg="del">
            <ac:chgData name="Justin Yoo" userId="72290f8e-9d14-4509-9bdc-6837d2b9e6e4" providerId="ADAL" clId="{E9EE7708-6656-5648-AE78-3DEE28448B2D}" dt="2020-10-14T01:29:44.947" v="50" actId="478"/>
            <ac:picMkLst>
              <pc:docMk/>
              <pc:sldMasterMk cId="3588427678" sldId="2147484229"/>
              <pc:sldLayoutMk cId="720764375" sldId="2147484832"/>
              <ac:picMk id="3" creationId="{8DCE1DDD-1C95-844A-B667-430629F25CD1}"/>
            </ac:picMkLst>
          </pc:picChg>
          <pc:picChg chg="add mod">
            <ac:chgData name="Justin Yoo" userId="72290f8e-9d14-4509-9bdc-6837d2b9e6e4" providerId="ADAL" clId="{E9EE7708-6656-5648-AE78-3DEE28448B2D}" dt="2020-10-14T01:30:15.140" v="54" actId="14100"/>
            <ac:picMkLst>
              <pc:docMk/>
              <pc:sldMasterMk cId="3588427678" sldId="2147484229"/>
              <pc:sldLayoutMk cId="720764375" sldId="2147484832"/>
              <ac:picMk id="5" creationId="{889C6B6D-E21A-3245-B5BE-760C03D8D753}"/>
            </ac:picMkLst>
          </pc:picChg>
        </pc:sldLayoutChg>
        <pc:sldLayoutChg chg="modSp mod">
          <pc:chgData name="Justin Yoo" userId="72290f8e-9d14-4509-9bdc-6837d2b9e6e4" providerId="ADAL" clId="{E9EE7708-6656-5648-AE78-3DEE28448B2D}" dt="2020-10-14T02:07:23.601" v="179" actId="207"/>
          <pc:sldLayoutMkLst>
            <pc:docMk/>
            <pc:sldMasterMk cId="3588427678" sldId="2147484229"/>
            <pc:sldLayoutMk cId="2366284859" sldId="2147484840"/>
          </pc:sldLayoutMkLst>
          <pc:spChg chg="mod">
            <ac:chgData name="Justin Yoo" userId="72290f8e-9d14-4509-9bdc-6837d2b9e6e4" providerId="ADAL" clId="{E9EE7708-6656-5648-AE78-3DEE28448B2D}" dt="2020-10-14T02:07:23.601" v="179" actId="207"/>
            <ac:spMkLst>
              <pc:docMk/>
              <pc:sldMasterMk cId="3588427678" sldId="2147484229"/>
              <pc:sldLayoutMk cId="2366284859" sldId="2147484840"/>
              <ac:spMk id="14" creationId="{DCDEE8D0-E922-FD45-8DFA-8A15BCC80ED5}"/>
            </ac:spMkLst>
          </pc:spChg>
        </pc:sldLayoutChg>
        <pc:sldLayoutChg chg="modSp mod">
          <pc:chgData name="Justin Yoo" userId="72290f8e-9d14-4509-9bdc-6837d2b9e6e4" providerId="ADAL" clId="{E9EE7708-6656-5648-AE78-3DEE28448B2D}" dt="2020-10-14T02:07:54.944" v="182" actId="207"/>
          <pc:sldLayoutMkLst>
            <pc:docMk/>
            <pc:sldMasterMk cId="3588427678" sldId="2147484229"/>
            <pc:sldLayoutMk cId="2103864937" sldId="2147484841"/>
          </pc:sldLayoutMkLst>
          <pc:spChg chg="mod">
            <ac:chgData name="Justin Yoo" userId="72290f8e-9d14-4509-9bdc-6837d2b9e6e4" providerId="ADAL" clId="{E9EE7708-6656-5648-AE78-3DEE28448B2D}" dt="2020-10-14T02:07:54.944" v="182" actId="207"/>
            <ac:spMkLst>
              <pc:docMk/>
              <pc:sldMasterMk cId="3588427678" sldId="2147484229"/>
              <pc:sldLayoutMk cId="2103864937" sldId="2147484841"/>
              <ac:spMk id="14" creationId="{DCDEE8D0-E922-FD45-8DFA-8A15BCC80ED5}"/>
            </ac:spMkLst>
          </pc:spChg>
          <pc:spChg chg="mod">
            <ac:chgData name="Justin Yoo" userId="72290f8e-9d14-4509-9bdc-6837d2b9e6e4" providerId="ADAL" clId="{E9EE7708-6656-5648-AE78-3DEE28448B2D}" dt="2020-10-14T02:07:54.944" v="182" actId="207"/>
            <ac:spMkLst>
              <pc:docMk/>
              <pc:sldMasterMk cId="3588427678" sldId="2147484229"/>
              <pc:sldLayoutMk cId="2103864937" sldId="2147484841"/>
              <ac:spMk id="30" creationId="{B410D8D3-85A2-B64C-8408-7D796D18CCBE}"/>
            </ac:spMkLst>
          </pc:spChg>
          <pc:spChg chg="mod">
            <ac:chgData name="Justin Yoo" userId="72290f8e-9d14-4509-9bdc-6837d2b9e6e4" providerId="ADAL" clId="{E9EE7708-6656-5648-AE78-3DEE28448B2D}" dt="2020-10-14T02:07:54.944" v="182" actId="207"/>
            <ac:spMkLst>
              <pc:docMk/>
              <pc:sldMasterMk cId="3588427678" sldId="2147484229"/>
              <pc:sldLayoutMk cId="2103864937" sldId="2147484841"/>
              <ac:spMk id="34" creationId="{9D3F92D6-00CD-D440-A6C8-E7B5C9FC5F18}"/>
            </ac:spMkLst>
          </pc:spChg>
          <pc:spChg chg="mod">
            <ac:chgData name="Justin Yoo" userId="72290f8e-9d14-4509-9bdc-6837d2b9e6e4" providerId="ADAL" clId="{E9EE7708-6656-5648-AE78-3DEE28448B2D}" dt="2020-10-14T02:07:54.944" v="182" actId="207"/>
            <ac:spMkLst>
              <pc:docMk/>
              <pc:sldMasterMk cId="3588427678" sldId="2147484229"/>
              <pc:sldLayoutMk cId="2103864937" sldId="2147484841"/>
              <ac:spMk id="38" creationId="{6C309DA8-D206-7347-A135-B6D3722260E4}"/>
            </ac:spMkLst>
          </pc:spChg>
        </pc:sldLayoutChg>
        <pc:sldLayoutChg chg="modSp mod">
          <pc:chgData name="Justin Yoo" userId="72290f8e-9d14-4509-9bdc-6837d2b9e6e4" providerId="ADAL" clId="{E9EE7708-6656-5648-AE78-3DEE28448B2D}" dt="2020-10-14T02:08:03.917" v="183" actId="207"/>
          <pc:sldLayoutMkLst>
            <pc:docMk/>
            <pc:sldMasterMk cId="3588427678" sldId="2147484229"/>
            <pc:sldLayoutMk cId="1461951967" sldId="2147484842"/>
          </pc:sldLayoutMkLst>
          <pc:spChg chg="mod">
            <ac:chgData name="Justin Yoo" userId="72290f8e-9d14-4509-9bdc-6837d2b9e6e4" providerId="ADAL" clId="{E9EE7708-6656-5648-AE78-3DEE28448B2D}" dt="2020-10-14T02:08:03.917" v="183" actId="207"/>
            <ac:spMkLst>
              <pc:docMk/>
              <pc:sldMasterMk cId="3588427678" sldId="2147484229"/>
              <pc:sldLayoutMk cId="1461951967" sldId="2147484842"/>
              <ac:spMk id="14" creationId="{DCDEE8D0-E922-FD45-8DFA-8A15BCC80ED5}"/>
            </ac:spMkLst>
          </pc:spChg>
          <pc:spChg chg="mod">
            <ac:chgData name="Justin Yoo" userId="72290f8e-9d14-4509-9bdc-6837d2b9e6e4" providerId="ADAL" clId="{E9EE7708-6656-5648-AE78-3DEE28448B2D}" dt="2020-10-14T02:08:03.917" v="183" actId="207"/>
            <ac:spMkLst>
              <pc:docMk/>
              <pc:sldMasterMk cId="3588427678" sldId="2147484229"/>
              <pc:sldLayoutMk cId="1461951967" sldId="2147484842"/>
              <ac:spMk id="21" creationId="{1AEB8D59-47DA-6849-A0FA-9AAB4F9EA41A}"/>
            </ac:spMkLst>
          </pc:spChg>
          <pc:spChg chg="mod">
            <ac:chgData name="Justin Yoo" userId="72290f8e-9d14-4509-9bdc-6837d2b9e6e4" providerId="ADAL" clId="{E9EE7708-6656-5648-AE78-3DEE28448B2D}" dt="2020-10-14T02:08:03.917" v="183" actId="207"/>
            <ac:spMkLst>
              <pc:docMk/>
              <pc:sldMasterMk cId="3588427678" sldId="2147484229"/>
              <pc:sldLayoutMk cId="1461951967" sldId="2147484842"/>
              <ac:spMk id="30" creationId="{B410D8D3-85A2-B64C-8408-7D796D18CCBE}"/>
            </ac:spMkLst>
          </pc:spChg>
          <pc:spChg chg="mod">
            <ac:chgData name="Justin Yoo" userId="72290f8e-9d14-4509-9bdc-6837d2b9e6e4" providerId="ADAL" clId="{E9EE7708-6656-5648-AE78-3DEE28448B2D}" dt="2020-10-14T02:08:03.917" v="183" actId="207"/>
            <ac:spMkLst>
              <pc:docMk/>
              <pc:sldMasterMk cId="3588427678" sldId="2147484229"/>
              <pc:sldLayoutMk cId="1461951967" sldId="2147484842"/>
              <ac:spMk id="34" creationId="{9D3F92D6-00CD-D440-A6C8-E7B5C9FC5F18}"/>
            </ac:spMkLst>
          </pc:spChg>
          <pc:spChg chg="mod">
            <ac:chgData name="Justin Yoo" userId="72290f8e-9d14-4509-9bdc-6837d2b9e6e4" providerId="ADAL" clId="{E9EE7708-6656-5648-AE78-3DEE28448B2D}" dt="2020-10-14T02:08:03.917" v="183" actId="207"/>
            <ac:spMkLst>
              <pc:docMk/>
              <pc:sldMasterMk cId="3588427678" sldId="2147484229"/>
              <pc:sldLayoutMk cId="1461951967" sldId="2147484842"/>
              <ac:spMk id="38" creationId="{6C309DA8-D206-7347-A135-B6D3722260E4}"/>
            </ac:spMkLst>
          </pc:spChg>
        </pc:sldLayoutChg>
        <pc:sldLayoutChg chg="modSp mod">
          <pc:chgData name="Justin Yoo" userId="72290f8e-9d14-4509-9bdc-6837d2b9e6e4" providerId="ADAL" clId="{E9EE7708-6656-5648-AE78-3DEE28448B2D}" dt="2020-10-14T02:08:32.200" v="187" actId="692"/>
          <pc:sldLayoutMkLst>
            <pc:docMk/>
            <pc:sldMasterMk cId="3588427678" sldId="2147484229"/>
            <pc:sldLayoutMk cId="1105923322" sldId="2147484844"/>
          </pc:sldLayoutMkLst>
          <pc:spChg chg="mod">
            <ac:chgData name="Justin Yoo" userId="72290f8e-9d14-4509-9bdc-6837d2b9e6e4" providerId="ADAL" clId="{E9EE7708-6656-5648-AE78-3DEE28448B2D}" dt="2020-10-14T02:08:28.582" v="186" actId="207"/>
            <ac:spMkLst>
              <pc:docMk/>
              <pc:sldMasterMk cId="3588427678" sldId="2147484229"/>
              <pc:sldLayoutMk cId="1105923322" sldId="2147484844"/>
              <ac:spMk id="15" creationId="{9E3AFC00-9C82-4F4F-9171-01BC54B3377F}"/>
            </ac:spMkLst>
          </pc:spChg>
          <pc:cxnChg chg="mod">
            <ac:chgData name="Justin Yoo" userId="72290f8e-9d14-4509-9bdc-6837d2b9e6e4" providerId="ADAL" clId="{E9EE7708-6656-5648-AE78-3DEE28448B2D}" dt="2020-10-14T02:08:32.200" v="187" actId="692"/>
            <ac:cxnSpMkLst>
              <pc:docMk/>
              <pc:sldMasterMk cId="3588427678" sldId="2147484229"/>
              <pc:sldLayoutMk cId="1105923322" sldId="2147484844"/>
              <ac:cxnSpMk id="14" creationId="{6EEF97BD-699F-8644-8F99-FB2AF349016F}"/>
            </ac:cxnSpMkLst>
          </pc:cxnChg>
        </pc:sldLayoutChg>
        <pc:sldLayoutChg chg="modSp mod">
          <pc:chgData name="Justin Yoo" userId="72290f8e-9d14-4509-9bdc-6837d2b9e6e4" providerId="ADAL" clId="{E9EE7708-6656-5648-AE78-3DEE28448B2D}" dt="2020-10-14T02:08:42.433" v="189" actId="207"/>
          <pc:sldLayoutMkLst>
            <pc:docMk/>
            <pc:sldMasterMk cId="3588427678" sldId="2147484229"/>
            <pc:sldLayoutMk cId="717977233" sldId="2147484845"/>
          </pc:sldLayoutMkLst>
          <pc:spChg chg="mod">
            <ac:chgData name="Justin Yoo" userId="72290f8e-9d14-4509-9bdc-6837d2b9e6e4" providerId="ADAL" clId="{E9EE7708-6656-5648-AE78-3DEE28448B2D}" dt="2020-10-14T02:08:42.433" v="189" actId="207"/>
            <ac:spMkLst>
              <pc:docMk/>
              <pc:sldMasterMk cId="3588427678" sldId="2147484229"/>
              <pc:sldLayoutMk cId="717977233" sldId="2147484845"/>
              <ac:spMk id="15" creationId="{9E3AFC00-9C82-4F4F-9171-01BC54B3377F}"/>
            </ac:spMkLst>
          </pc:spChg>
          <pc:cxnChg chg="mod">
            <ac:chgData name="Justin Yoo" userId="72290f8e-9d14-4509-9bdc-6837d2b9e6e4" providerId="ADAL" clId="{E9EE7708-6656-5648-AE78-3DEE28448B2D}" dt="2020-10-14T02:08:37.853" v="188" actId="692"/>
            <ac:cxnSpMkLst>
              <pc:docMk/>
              <pc:sldMasterMk cId="3588427678" sldId="2147484229"/>
              <pc:sldLayoutMk cId="717977233" sldId="2147484845"/>
              <ac:cxnSpMk id="14" creationId="{6EEF97BD-699F-8644-8F99-FB2AF349016F}"/>
            </ac:cxnSpMkLst>
          </pc:cxnChg>
        </pc:sldLayoutChg>
        <pc:sldLayoutChg chg="modSp mod">
          <pc:chgData name="Justin Yoo" userId="72290f8e-9d14-4509-9bdc-6837d2b9e6e4" providerId="ADAL" clId="{E9EE7708-6656-5648-AE78-3DEE28448B2D}" dt="2020-10-14T02:08:51.382" v="191" actId="692"/>
          <pc:sldLayoutMkLst>
            <pc:docMk/>
            <pc:sldMasterMk cId="3588427678" sldId="2147484229"/>
            <pc:sldLayoutMk cId="2452244232" sldId="2147484846"/>
          </pc:sldLayoutMkLst>
          <pc:spChg chg="mod">
            <ac:chgData name="Justin Yoo" userId="72290f8e-9d14-4509-9bdc-6837d2b9e6e4" providerId="ADAL" clId="{E9EE7708-6656-5648-AE78-3DEE28448B2D}" dt="2020-10-14T02:08:47.914" v="190" actId="207"/>
            <ac:spMkLst>
              <pc:docMk/>
              <pc:sldMasterMk cId="3588427678" sldId="2147484229"/>
              <pc:sldLayoutMk cId="2452244232" sldId="2147484846"/>
              <ac:spMk id="15" creationId="{9E3AFC00-9C82-4F4F-9171-01BC54B3377F}"/>
            </ac:spMkLst>
          </pc:spChg>
          <pc:cxnChg chg="mod">
            <ac:chgData name="Justin Yoo" userId="72290f8e-9d14-4509-9bdc-6837d2b9e6e4" providerId="ADAL" clId="{E9EE7708-6656-5648-AE78-3DEE28448B2D}" dt="2020-10-14T02:08:51.382" v="191" actId="692"/>
            <ac:cxnSpMkLst>
              <pc:docMk/>
              <pc:sldMasterMk cId="3588427678" sldId="2147484229"/>
              <pc:sldLayoutMk cId="2452244232" sldId="2147484846"/>
              <ac:cxnSpMk id="14" creationId="{6EEF97BD-699F-8644-8F99-FB2AF349016F}"/>
            </ac:cxnSpMkLst>
          </pc:cxnChg>
        </pc:sldLayoutChg>
        <pc:sldLayoutChg chg="modSp mod">
          <pc:chgData name="Justin Yoo" userId="72290f8e-9d14-4509-9bdc-6837d2b9e6e4" providerId="ADAL" clId="{E9EE7708-6656-5648-AE78-3DEE28448B2D}" dt="2020-10-14T02:08:57.950" v="192" actId="207"/>
          <pc:sldLayoutMkLst>
            <pc:docMk/>
            <pc:sldMasterMk cId="3588427678" sldId="2147484229"/>
            <pc:sldLayoutMk cId="2013682745" sldId="2147484847"/>
          </pc:sldLayoutMkLst>
          <pc:spChg chg="mod">
            <ac:chgData name="Justin Yoo" userId="72290f8e-9d14-4509-9bdc-6837d2b9e6e4" providerId="ADAL" clId="{E9EE7708-6656-5648-AE78-3DEE28448B2D}" dt="2020-10-14T02:08:57.950" v="192" actId="207"/>
            <ac:spMkLst>
              <pc:docMk/>
              <pc:sldMasterMk cId="3588427678" sldId="2147484229"/>
              <pc:sldLayoutMk cId="2013682745" sldId="2147484847"/>
              <ac:spMk id="15" creationId="{9E3AFC00-9C82-4F4F-9171-01BC54B3377F}"/>
            </ac:spMkLst>
          </pc:spChg>
        </pc:sldLayoutChg>
        <pc:sldLayoutChg chg="modSp mod">
          <pc:chgData name="Justin Yoo" userId="72290f8e-9d14-4509-9bdc-6837d2b9e6e4" providerId="ADAL" clId="{E9EE7708-6656-5648-AE78-3DEE28448B2D}" dt="2020-10-14T02:07:07.531" v="178" actId="207"/>
          <pc:sldLayoutMkLst>
            <pc:docMk/>
            <pc:sldMasterMk cId="3588427678" sldId="2147484229"/>
            <pc:sldLayoutMk cId="4031308772" sldId="2147484849"/>
          </pc:sldLayoutMkLst>
          <pc:spChg chg="mod">
            <ac:chgData name="Justin Yoo" userId="72290f8e-9d14-4509-9bdc-6837d2b9e6e4" providerId="ADAL" clId="{E9EE7708-6656-5648-AE78-3DEE28448B2D}" dt="2020-10-14T02:07:07.531" v="178" actId="207"/>
            <ac:spMkLst>
              <pc:docMk/>
              <pc:sldMasterMk cId="3588427678" sldId="2147484229"/>
              <pc:sldLayoutMk cId="4031308772" sldId="2147484849"/>
              <ac:spMk id="9" creationId="{00000000-0000-0000-0000-000000000000}"/>
            </ac:spMkLst>
          </pc:spChg>
        </pc:sldLayoutChg>
        <pc:sldLayoutChg chg="modSp mod">
          <pc:chgData name="Justin Yoo" userId="72290f8e-9d14-4509-9bdc-6837d2b9e6e4" providerId="ADAL" clId="{E9EE7708-6656-5648-AE78-3DEE28448B2D}" dt="2020-10-14T02:07:42.335" v="181" actId="207"/>
          <pc:sldLayoutMkLst>
            <pc:docMk/>
            <pc:sldMasterMk cId="3588427678" sldId="2147484229"/>
            <pc:sldLayoutMk cId="2897328570" sldId="2147484864"/>
          </pc:sldLayoutMkLst>
          <pc:spChg chg="mod">
            <ac:chgData name="Justin Yoo" userId="72290f8e-9d14-4509-9bdc-6837d2b9e6e4" providerId="ADAL" clId="{E9EE7708-6656-5648-AE78-3DEE28448B2D}" dt="2020-10-14T02:07:42.335" v="181" actId="207"/>
            <ac:spMkLst>
              <pc:docMk/>
              <pc:sldMasterMk cId="3588427678" sldId="2147484229"/>
              <pc:sldLayoutMk cId="2897328570" sldId="2147484864"/>
              <ac:spMk id="14" creationId="{DCDEE8D0-E922-FD45-8DFA-8A15BCC80ED5}"/>
            </ac:spMkLst>
          </pc:spChg>
          <pc:spChg chg="mod">
            <ac:chgData name="Justin Yoo" userId="72290f8e-9d14-4509-9bdc-6837d2b9e6e4" providerId="ADAL" clId="{E9EE7708-6656-5648-AE78-3DEE28448B2D}" dt="2020-10-14T02:07:42.335" v="181" actId="207"/>
            <ac:spMkLst>
              <pc:docMk/>
              <pc:sldMasterMk cId="3588427678" sldId="2147484229"/>
              <pc:sldLayoutMk cId="2897328570" sldId="2147484864"/>
              <ac:spMk id="19" creationId="{C4CDEB42-0C04-994C-82BB-D430A9FFD8ED}"/>
            </ac:spMkLst>
          </pc:spChg>
          <pc:spChg chg="mod">
            <ac:chgData name="Justin Yoo" userId="72290f8e-9d14-4509-9bdc-6837d2b9e6e4" providerId="ADAL" clId="{E9EE7708-6656-5648-AE78-3DEE28448B2D}" dt="2020-10-14T02:07:42.335" v="181" actId="207"/>
            <ac:spMkLst>
              <pc:docMk/>
              <pc:sldMasterMk cId="3588427678" sldId="2147484229"/>
              <pc:sldLayoutMk cId="2897328570" sldId="2147484864"/>
              <ac:spMk id="23" creationId="{9472401F-8AE6-564F-8EE8-FB26A07D381F}"/>
            </ac:spMkLst>
          </pc:spChg>
        </pc:sldLayoutChg>
        <pc:sldLayoutChg chg="modSp mod">
          <pc:chgData name="Justin Yoo" userId="72290f8e-9d14-4509-9bdc-6837d2b9e6e4" providerId="ADAL" clId="{E9EE7708-6656-5648-AE78-3DEE28448B2D}" dt="2020-10-14T02:07:32.180" v="180" actId="207"/>
          <pc:sldLayoutMkLst>
            <pc:docMk/>
            <pc:sldMasterMk cId="3588427678" sldId="2147484229"/>
            <pc:sldLayoutMk cId="567898279" sldId="2147484865"/>
          </pc:sldLayoutMkLst>
          <pc:spChg chg="mod">
            <ac:chgData name="Justin Yoo" userId="72290f8e-9d14-4509-9bdc-6837d2b9e6e4" providerId="ADAL" clId="{E9EE7708-6656-5648-AE78-3DEE28448B2D}" dt="2020-10-14T02:07:32.180" v="180" actId="207"/>
            <ac:spMkLst>
              <pc:docMk/>
              <pc:sldMasterMk cId="3588427678" sldId="2147484229"/>
              <pc:sldLayoutMk cId="567898279" sldId="2147484865"/>
              <ac:spMk id="14" creationId="{DCDEE8D0-E922-FD45-8DFA-8A15BCC80ED5}"/>
            </ac:spMkLst>
          </pc:spChg>
        </pc:sldLayoutChg>
        <pc:sldLayoutChg chg="modSp">
          <pc:chgData name="Justin Yoo" userId="72290f8e-9d14-4509-9bdc-6837d2b9e6e4" providerId="ADAL" clId="{E9EE7708-6656-5648-AE78-3DEE28448B2D}" dt="2020-10-14T02:14:01.549" v="209" actId="11530"/>
          <pc:sldLayoutMkLst>
            <pc:docMk/>
            <pc:sldMasterMk cId="3588427678" sldId="2147484229"/>
            <pc:sldLayoutMk cId="3701512332" sldId="2147485096"/>
          </pc:sldLayoutMkLst>
          <pc:spChg chg="mod">
            <ac:chgData name="Justin Yoo" userId="72290f8e-9d14-4509-9bdc-6837d2b9e6e4" providerId="ADAL" clId="{E9EE7708-6656-5648-AE78-3DEE28448B2D}" dt="2020-10-14T02:14:01.549" v="209" actId="11530"/>
            <ac:spMkLst>
              <pc:docMk/>
              <pc:sldMasterMk cId="3588427678" sldId="2147484229"/>
              <pc:sldLayoutMk cId="3701512332" sldId="2147485096"/>
              <ac:spMk id="7" creationId="{CC6E92E5-E859-445F-856B-33F974FA3AC2}"/>
            </ac:spMkLst>
          </pc:spChg>
        </pc:sldLayoutChg>
        <pc:sldLayoutChg chg="addSp delSp modSp mod">
          <pc:chgData name="Justin Yoo" userId="72290f8e-9d14-4509-9bdc-6837d2b9e6e4" providerId="ADAL" clId="{E9EE7708-6656-5648-AE78-3DEE28448B2D}" dt="2020-10-14T02:18:46.870" v="353" actId="207"/>
          <pc:sldLayoutMkLst>
            <pc:docMk/>
            <pc:sldMasterMk cId="3588427678" sldId="2147484229"/>
            <pc:sldLayoutMk cId="3890476745" sldId="2147485097"/>
          </pc:sldLayoutMkLst>
          <pc:spChg chg="add mod">
            <ac:chgData name="Justin Yoo" userId="72290f8e-9d14-4509-9bdc-6837d2b9e6e4" providerId="ADAL" clId="{E9EE7708-6656-5648-AE78-3DEE28448B2D}" dt="2020-10-14T02:18:46.870" v="353" actId="207"/>
            <ac:spMkLst>
              <pc:docMk/>
              <pc:sldMasterMk cId="3588427678" sldId="2147484229"/>
              <pc:sldLayoutMk cId="3890476745" sldId="2147485097"/>
              <ac:spMk id="8" creationId="{26BFC101-46AA-434B-A137-7A9D94EF5E7A}"/>
            </ac:spMkLst>
          </pc:spChg>
          <pc:picChg chg="add del">
            <ac:chgData name="Justin Yoo" userId="72290f8e-9d14-4509-9bdc-6837d2b9e6e4" providerId="ADAL" clId="{E9EE7708-6656-5648-AE78-3DEE28448B2D}" dt="2020-10-14T02:11:12.777" v="200" actId="478"/>
            <ac:picMkLst>
              <pc:docMk/>
              <pc:sldMasterMk cId="3588427678" sldId="2147484229"/>
              <pc:sldLayoutMk cId="3890476745" sldId="2147485097"/>
              <ac:picMk id="2" creationId="{84A0EDFE-C8BB-924D-8373-46655C463795}"/>
            </ac:picMkLst>
          </pc:picChg>
          <pc:picChg chg="del">
            <ac:chgData name="Justin Yoo" userId="72290f8e-9d14-4509-9bdc-6837d2b9e6e4" providerId="ADAL" clId="{E9EE7708-6656-5648-AE78-3DEE28448B2D}" dt="2020-10-14T02:10:21.868" v="198" actId="478"/>
            <ac:picMkLst>
              <pc:docMk/>
              <pc:sldMasterMk cId="3588427678" sldId="2147484229"/>
              <pc:sldLayoutMk cId="3890476745" sldId="2147485097"/>
              <ac:picMk id="3" creationId="{6DC0B4F8-3272-ED4A-8BBC-7A9B95621E78}"/>
            </ac:picMkLst>
          </pc:picChg>
          <pc:picChg chg="add mod">
            <ac:chgData name="Justin Yoo" userId="72290f8e-9d14-4509-9bdc-6837d2b9e6e4" providerId="ADAL" clId="{E9EE7708-6656-5648-AE78-3DEE28448B2D}" dt="2020-10-14T02:12:46.790" v="205" actId="12789"/>
            <ac:picMkLst>
              <pc:docMk/>
              <pc:sldMasterMk cId="3588427678" sldId="2147484229"/>
              <pc:sldLayoutMk cId="3890476745" sldId="2147485097"/>
              <ac:picMk id="6" creationId="{023840EE-6376-E648-8E9C-76043A5B405C}"/>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10/14/20 10:27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10/14/20 10:27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5D6A74-21F1-824D-BAC2-3DEC6B367427}"/>
              </a:ext>
            </a:extLst>
          </p:cNvPr>
          <p:cNvSpPr/>
          <p:nvPr userDrawn="1"/>
        </p:nvSpPr>
        <p:spPr bwMode="auto">
          <a:xfrm>
            <a:off x="9160184" y="6376416"/>
            <a:ext cx="3031816" cy="4815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descr="A picture containing text&#10;&#10;Description automatically generated">
            <a:extLst>
              <a:ext uri="{FF2B5EF4-FFF2-40B4-BE49-F238E27FC236}">
                <a16:creationId xmlns:a16="http://schemas.microsoft.com/office/drawing/2014/main" id="{889C6B6D-E21A-3245-B5BE-760C03D8D753}"/>
              </a:ext>
            </a:extLst>
          </p:cNvPr>
          <p:cNvPicPr>
            <a:picLocks noChangeAspect="1"/>
          </p:cNvPicPr>
          <p:nvPr userDrawn="1"/>
        </p:nvPicPr>
        <p:blipFill>
          <a:blip r:embed="rId2"/>
          <a:stretch>
            <a:fillRect/>
          </a:stretch>
        </p:blipFill>
        <p:spPr>
          <a:xfrm>
            <a:off x="782230" y="440004"/>
            <a:ext cx="10627540" cy="5977992"/>
          </a:xfrm>
          <a:prstGeom prst="rect">
            <a:avLst/>
          </a:prstGeom>
        </p:spPr>
      </p:pic>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2305393"/>
            <a:ext cx="9419208" cy="430887"/>
          </a:xfrm>
        </p:spPr>
        <p:txBody>
          <a:bodyPr lIns="274320" anchor="ctr"/>
          <a:lstStyle>
            <a:lvl1pPr marL="0" indent="0" algn="l">
              <a:buNone/>
              <a:defRPr/>
            </a:lvl1pPr>
          </a:lstStyle>
          <a:p>
            <a:pPr lvl="0"/>
            <a:r>
              <a:rPr lang="en-US" dirty="0"/>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974862"/>
            <a:ext cx="1971675" cy="1068376"/>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974862"/>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187575" y="3624508"/>
            <a:ext cx="9419208" cy="430887"/>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1" y="3293977"/>
            <a:ext cx="1971675" cy="1068376"/>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293977"/>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187575" y="4906292"/>
            <a:ext cx="9419208" cy="430887"/>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1" y="4575761"/>
            <a:ext cx="1971675" cy="1068376"/>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575761"/>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24814" y="3382751"/>
            <a:ext cx="914400" cy="914400"/>
          </a:xfrm>
        </p:spPr>
        <p:txBody>
          <a:bodyPr anchor="ctr">
            <a:noAutofit/>
          </a:bodyPr>
          <a:lstStyle>
            <a:lvl1pPr marL="0" indent="0" algn="ctr">
              <a:buNone/>
              <a:defRPr sz="105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24814" y="4650601"/>
            <a:ext cx="914400" cy="914400"/>
          </a:xfrm>
        </p:spPr>
        <p:txBody>
          <a:bodyPr anchor="ctr">
            <a:noAutofit/>
          </a:bodyPr>
          <a:lstStyle>
            <a:lvl1pPr marL="0" indent="0" algn="ctr">
              <a:buNone/>
              <a:defRPr sz="105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24814" y="205185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897328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911962"/>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708414"/>
            <a:ext cx="1971675" cy="841391"/>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0841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964357"/>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760809"/>
            <a:ext cx="1971675" cy="841391"/>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76080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4016752"/>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813204"/>
            <a:ext cx="1971675" cy="841391"/>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81320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5069147"/>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865599"/>
            <a:ext cx="1971675" cy="841391"/>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86559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28636" y="1668572"/>
            <a:ext cx="914400" cy="914400"/>
          </a:xfrm>
        </p:spPr>
        <p:txBody>
          <a:bodyPr anchor="ctr">
            <a:noAutofit/>
          </a:bodyPr>
          <a:lstStyle>
            <a:lvl1pPr marL="0" indent="0" algn="ctr">
              <a:buNone/>
              <a:defRPr sz="105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14755" y="2722600"/>
            <a:ext cx="914400" cy="914400"/>
          </a:xfrm>
        </p:spPr>
        <p:txBody>
          <a:bodyPr anchor="ctr">
            <a:noAutofit/>
          </a:bodyPr>
          <a:lstStyle>
            <a:lvl1pPr marL="0" indent="0" algn="ctr">
              <a:buNone/>
              <a:defRPr sz="105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14755" y="3774995"/>
            <a:ext cx="914400" cy="914400"/>
          </a:xfrm>
        </p:spPr>
        <p:txBody>
          <a:bodyPr anchor="ctr">
            <a:noAutofit/>
          </a:bodyPr>
          <a:lstStyle>
            <a:lvl1pPr marL="0" indent="0" algn="ctr">
              <a:buNone/>
              <a:defRPr sz="105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28636" y="482739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103864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479235"/>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275687"/>
            <a:ext cx="1971675" cy="841391"/>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27568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531630"/>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328082"/>
            <a:ext cx="1971675" cy="841391"/>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32808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3584025"/>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380477"/>
            <a:ext cx="1971675" cy="841391"/>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38047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4636420"/>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432872"/>
            <a:ext cx="1971675" cy="841391"/>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43287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 Placeholder 9">
            <a:extLst>
              <a:ext uri="{FF2B5EF4-FFF2-40B4-BE49-F238E27FC236}">
                <a16:creationId xmlns:a16="http://schemas.microsoft.com/office/drawing/2014/main" id="{C71748D1-F059-1543-A6CA-B1FA05354CFC}"/>
              </a:ext>
            </a:extLst>
          </p:cNvPr>
          <p:cNvSpPr>
            <a:spLocks noGrp="1"/>
          </p:cNvSpPr>
          <p:nvPr>
            <p:ph type="body" sz="quarter" idx="28" hasCustomPrompt="1"/>
          </p:nvPr>
        </p:nvSpPr>
        <p:spPr>
          <a:xfrm>
            <a:off x="2173694" y="5694285"/>
            <a:ext cx="9419208" cy="430887"/>
          </a:xfrm>
        </p:spPr>
        <p:txBody>
          <a:bodyPr lIns="274320" anchor="ctr"/>
          <a:lstStyle>
            <a:lvl1pPr marL="0" indent="0" algn="l">
              <a:buNone/>
              <a:defRPr/>
            </a:lvl1pPr>
          </a:lstStyle>
          <a:p>
            <a:pPr lvl="0"/>
            <a:r>
              <a:rPr lang="en-US"/>
              <a:t>Click to add text</a:t>
            </a:r>
          </a:p>
        </p:txBody>
      </p:sp>
      <p:sp>
        <p:nvSpPr>
          <p:cNvPr id="21" name="Rectangle 20">
            <a:extLst>
              <a:ext uri="{FF2B5EF4-FFF2-40B4-BE49-F238E27FC236}">
                <a16:creationId xmlns:a16="http://schemas.microsoft.com/office/drawing/2014/main" id="{1AEB8D59-47DA-6849-A0FA-9AAB4F9EA41A}"/>
              </a:ext>
            </a:extLst>
          </p:cNvPr>
          <p:cNvSpPr/>
          <p:nvPr userDrawn="1"/>
        </p:nvSpPr>
        <p:spPr bwMode="auto">
          <a:xfrm>
            <a:off x="-13882" y="5490737"/>
            <a:ext cx="1971675" cy="841391"/>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BB6CDEA1-4537-7240-9574-90F4D15E037D}"/>
              </a:ext>
            </a:extLst>
          </p:cNvPr>
          <p:cNvSpPr/>
          <p:nvPr userDrawn="1"/>
        </p:nvSpPr>
        <p:spPr bwMode="auto">
          <a:xfrm>
            <a:off x="-13882" y="549073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Content Placeholder 54">
            <a:extLst>
              <a:ext uri="{FF2B5EF4-FFF2-40B4-BE49-F238E27FC236}">
                <a16:creationId xmlns:a16="http://schemas.microsoft.com/office/drawing/2014/main" id="{00691BC6-2734-5447-AF2B-AD3F0A2E177C}"/>
              </a:ext>
            </a:extLst>
          </p:cNvPr>
          <p:cNvSpPr>
            <a:spLocks noGrp="1"/>
          </p:cNvSpPr>
          <p:nvPr>
            <p:ph sz="quarter" idx="29" hasCustomPrompt="1"/>
          </p:nvPr>
        </p:nvSpPr>
        <p:spPr>
          <a:xfrm>
            <a:off x="514755" y="1237478"/>
            <a:ext cx="914400" cy="914400"/>
          </a:xfrm>
        </p:spPr>
        <p:txBody>
          <a:bodyPr anchor="ctr">
            <a:noAutofit/>
          </a:bodyPr>
          <a:lstStyle>
            <a:lvl1pPr marL="0" indent="0" algn="ctr">
              <a:buNone/>
              <a:defRPr sz="1050"/>
            </a:lvl1pPr>
          </a:lstStyle>
          <a:p>
            <a:pPr lvl="0"/>
            <a:r>
              <a:rPr lang="en-US"/>
              <a:t>content</a:t>
            </a:r>
          </a:p>
        </p:txBody>
      </p:sp>
      <p:sp>
        <p:nvSpPr>
          <p:cNvPr id="25" name="Content Placeholder 54">
            <a:extLst>
              <a:ext uri="{FF2B5EF4-FFF2-40B4-BE49-F238E27FC236}">
                <a16:creationId xmlns:a16="http://schemas.microsoft.com/office/drawing/2014/main" id="{0261FCE4-0153-AA41-8A4B-7E891905315E}"/>
              </a:ext>
            </a:extLst>
          </p:cNvPr>
          <p:cNvSpPr>
            <a:spLocks noGrp="1"/>
          </p:cNvSpPr>
          <p:nvPr>
            <p:ph sz="quarter" idx="30" hasCustomPrompt="1"/>
          </p:nvPr>
        </p:nvSpPr>
        <p:spPr>
          <a:xfrm>
            <a:off x="514755" y="2291577"/>
            <a:ext cx="914400" cy="914400"/>
          </a:xfrm>
        </p:spPr>
        <p:txBody>
          <a:bodyPr anchor="ctr">
            <a:noAutofit/>
          </a:bodyPr>
          <a:lstStyle>
            <a:lvl1pPr marL="0" indent="0" algn="ctr">
              <a:buNone/>
              <a:defRPr sz="1050"/>
            </a:lvl1pPr>
          </a:lstStyle>
          <a:p>
            <a:pPr lvl="0"/>
            <a:r>
              <a:rPr lang="en-US"/>
              <a:t>content</a:t>
            </a:r>
          </a:p>
        </p:txBody>
      </p:sp>
      <p:sp>
        <p:nvSpPr>
          <p:cNvPr id="27" name="Content Placeholder 54">
            <a:extLst>
              <a:ext uri="{FF2B5EF4-FFF2-40B4-BE49-F238E27FC236}">
                <a16:creationId xmlns:a16="http://schemas.microsoft.com/office/drawing/2014/main" id="{10F51166-450A-3046-BA60-836128B08EF0}"/>
              </a:ext>
            </a:extLst>
          </p:cNvPr>
          <p:cNvSpPr>
            <a:spLocks noGrp="1"/>
          </p:cNvSpPr>
          <p:nvPr>
            <p:ph sz="quarter" idx="31" hasCustomPrompt="1"/>
          </p:nvPr>
        </p:nvSpPr>
        <p:spPr>
          <a:xfrm>
            <a:off x="514755" y="3346061"/>
            <a:ext cx="914400" cy="914400"/>
          </a:xfrm>
        </p:spPr>
        <p:txBody>
          <a:bodyPr anchor="ctr">
            <a:noAutofit/>
          </a:bodyPr>
          <a:lstStyle>
            <a:lvl1pPr marL="0" indent="0" algn="ctr">
              <a:buNone/>
              <a:defRPr sz="1050"/>
            </a:lvl1pPr>
          </a:lstStyle>
          <a:p>
            <a:pPr lvl="0"/>
            <a:r>
              <a:rPr lang="en-US"/>
              <a:t>content</a:t>
            </a:r>
          </a:p>
        </p:txBody>
      </p:sp>
      <p:sp>
        <p:nvSpPr>
          <p:cNvPr id="28" name="Content Placeholder 54">
            <a:extLst>
              <a:ext uri="{FF2B5EF4-FFF2-40B4-BE49-F238E27FC236}">
                <a16:creationId xmlns:a16="http://schemas.microsoft.com/office/drawing/2014/main" id="{F4AF0A26-9E61-7C45-9AA7-32AC517B7259}"/>
              </a:ext>
            </a:extLst>
          </p:cNvPr>
          <p:cNvSpPr>
            <a:spLocks noGrp="1"/>
          </p:cNvSpPr>
          <p:nvPr>
            <p:ph sz="quarter" idx="32" hasCustomPrompt="1"/>
          </p:nvPr>
        </p:nvSpPr>
        <p:spPr>
          <a:xfrm>
            <a:off x="528636" y="4397550"/>
            <a:ext cx="914400" cy="914400"/>
          </a:xfrm>
        </p:spPr>
        <p:txBody>
          <a:bodyPr anchor="ctr">
            <a:noAutofit/>
          </a:bodyPr>
          <a:lstStyle>
            <a:lvl1pPr marL="0" indent="0" algn="ctr">
              <a:buNone/>
              <a:defRPr sz="1050"/>
            </a:lvl1pPr>
          </a:lstStyle>
          <a:p>
            <a:pPr lvl="0"/>
            <a:r>
              <a:rPr lang="en-US"/>
              <a:t>content</a:t>
            </a:r>
          </a:p>
        </p:txBody>
      </p:sp>
      <p:sp>
        <p:nvSpPr>
          <p:cNvPr id="29" name="Content Placeholder 54">
            <a:extLst>
              <a:ext uri="{FF2B5EF4-FFF2-40B4-BE49-F238E27FC236}">
                <a16:creationId xmlns:a16="http://schemas.microsoft.com/office/drawing/2014/main" id="{0D90AC19-C147-F14C-BD66-E80B3BE898B6}"/>
              </a:ext>
            </a:extLst>
          </p:cNvPr>
          <p:cNvSpPr>
            <a:spLocks noGrp="1"/>
          </p:cNvSpPr>
          <p:nvPr>
            <p:ph sz="quarter" idx="33" hasCustomPrompt="1"/>
          </p:nvPr>
        </p:nvSpPr>
        <p:spPr>
          <a:xfrm>
            <a:off x="528636" y="5452064"/>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14619519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24">
                                            <p:txEl>
                                              <p:pRg st="0" end="0"/>
                                            </p:txEl>
                                          </p:spTgt>
                                        </p:tgtEl>
                                        <p:attrNameLst>
                                          <p:attrName>style.visibility</p:attrName>
                                        </p:attrNameLst>
                                      </p:cBhvr>
                                      <p:to>
                                        <p:strVal val="visible"/>
                                      </p:to>
                                    </p:set>
                                    <p:animEffect transition="in" filter="fade">
                                      <p:cBhvr>
                                        <p:cTn id="16" dur="500"/>
                                        <p:tgtEl>
                                          <p:spTgt spid="24">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27">
                                            <p:txEl>
                                              <p:pRg st="0" end="0"/>
                                            </p:txEl>
                                          </p:spTgt>
                                        </p:tgtEl>
                                        <p:attrNameLst>
                                          <p:attrName>style.visibility</p:attrName>
                                        </p:attrNameLst>
                                      </p:cBhvr>
                                      <p:to>
                                        <p:strVal val="visible"/>
                                      </p:to>
                                    </p:set>
                                    <p:animEffect transition="in" filter="fade">
                                      <p:cBhvr>
                                        <p:cTn id="50" dur="500"/>
                                        <p:tgtEl>
                                          <p:spTgt spid="2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Effect transition="in" filter="fade">
                                      <p:cBhvr>
                                        <p:cTn id="67" dur="500"/>
                                        <p:tgtEl>
                                          <p:spTgt spid="2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0-#ppt_w/2"/>
                                          </p:val>
                                        </p:tav>
                                        <p:tav tm="100000">
                                          <p:val>
                                            <p:strVal val="#ppt_x"/>
                                          </p:val>
                                        </p:tav>
                                      </p:tavLst>
                                    </p:anim>
                                    <p:anim calcmode="lin" valueType="num">
                                      <p:cBhvr additive="base">
                                        <p:cTn id="76" dur="500" fill="hold"/>
                                        <p:tgtEl>
                                          <p:spTgt spid="21"/>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750" fill="hold"/>
                                        <p:tgtEl>
                                          <p:spTgt spid="22"/>
                                        </p:tgtEl>
                                        <p:attrNameLst>
                                          <p:attrName>ppt_x</p:attrName>
                                        </p:attrNameLst>
                                      </p:cBhvr>
                                      <p:tavLst>
                                        <p:tav tm="0">
                                          <p:val>
                                            <p:strVal val="0-#ppt_w/2"/>
                                          </p:val>
                                        </p:tav>
                                        <p:tav tm="100000">
                                          <p:val>
                                            <p:strVal val="#ppt_x"/>
                                          </p:val>
                                        </p:tav>
                                      </p:tavLst>
                                    </p:anim>
                                    <p:anim calcmode="lin" valueType="num">
                                      <p:cBhvr additive="base">
                                        <p:cTn id="80" dur="750" fill="hold"/>
                                        <p:tgtEl>
                                          <p:spTgt spid="22"/>
                                        </p:tgtEl>
                                        <p:attrNameLst>
                                          <p:attrName>ppt_y</p:attrName>
                                        </p:attrNameLst>
                                      </p:cBhvr>
                                      <p:tavLst>
                                        <p:tav tm="0">
                                          <p:val>
                                            <p:strVal val="#ppt_y"/>
                                          </p:val>
                                        </p:tav>
                                        <p:tav tm="100000">
                                          <p:val>
                                            <p:strVal val="#ppt_y"/>
                                          </p:val>
                                        </p:tav>
                                      </p:tavLst>
                                    </p:anim>
                                  </p:childTnLst>
                                </p:cTn>
                              </p:par>
                            </p:childTnLst>
                          </p:cTn>
                        </p:par>
                        <p:par>
                          <p:cTn id="81" fill="hold">
                            <p:stCondLst>
                              <p:cond delay="750"/>
                            </p:stCondLst>
                            <p:childTnLst>
                              <p:par>
                                <p:cTn id="82" presetID="10" presetClass="entr" presetSubtype="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Effect transition="in" filter="fade">
                                      <p:cBhvr>
                                        <p:cTn id="84" dur="500"/>
                                        <p:tgtEl>
                                          <p:spTgt spid="29">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xEl>
                                              <p:pRg st="0" end="0"/>
                                            </p:txEl>
                                          </p:spTgt>
                                        </p:tgtEl>
                                        <p:attrNameLst>
                                          <p:attrName>style.visibility</p:attrName>
                                        </p:attrNameLst>
                                      </p:cBhvr>
                                      <p:to>
                                        <p:strVal val="visible"/>
                                      </p:to>
                                    </p:set>
                                    <p:animEffect transition="in" filter="fade">
                                      <p:cBhvr>
                                        <p:cTn id="8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40F29D-C5E8-44D2-9526-FDD92F645402}"/>
              </a:ext>
            </a:extLst>
          </p:cNvPr>
          <p:cNvSpPr>
            <a:spLocks noGrp="1"/>
          </p:cNvSpPr>
          <p:nvPr>
            <p:ph type="title"/>
          </p:nvPr>
        </p:nvSpPr>
        <p:spPr>
          <a:xfrm>
            <a:off x="588263" y="5438001"/>
            <a:ext cx="11018520" cy="553998"/>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8486617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40F29D-C5E8-44D2-9526-FDD92F645402}"/>
              </a:ext>
            </a:extLst>
          </p:cNvPr>
          <p:cNvSpPr>
            <a:spLocks noGrp="1"/>
          </p:cNvSpPr>
          <p:nvPr>
            <p:ph type="title"/>
          </p:nvPr>
        </p:nvSpPr>
        <p:spPr>
          <a:xfrm>
            <a:off x="588263" y="866001"/>
            <a:ext cx="11018520" cy="553998"/>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485827096"/>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307777"/>
          </a:xfrm>
        </p:spPr>
        <p:txBody>
          <a:bodyPr/>
          <a:lstStyle>
            <a:lvl1pPr marL="0" indent="0" algn="ctr">
              <a:spcBef>
                <a:spcPts val="0"/>
              </a:spcBef>
              <a:buNone/>
              <a:defRPr sz="2000"/>
            </a:lvl1pPr>
          </a:lstStyle>
          <a:p>
            <a:pPr lvl="0"/>
            <a:r>
              <a:rPr lang="en-US"/>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307777"/>
          </a:xfrm>
        </p:spPr>
        <p:txBody>
          <a:bodyPr/>
          <a:lstStyle>
            <a:lvl1pPr marL="0" indent="0" algn="ctr">
              <a:spcBef>
                <a:spcPts val="0"/>
              </a:spcBef>
              <a:buNone/>
              <a:defRPr sz="2000"/>
            </a:lvl1pPr>
          </a:lstStyle>
          <a:p>
            <a:pPr lvl="0"/>
            <a:r>
              <a:rPr lang="en-US"/>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20529043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307777"/>
          </a:xfrm>
        </p:spPr>
        <p:txBody>
          <a:bodyPr/>
          <a:lstStyle>
            <a:lvl1pPr marL="0" indent="0" algn="ctr">
              <a:spcBef>
                <a:spcPts val="0"/>
              </a:spcBef>
              <a:buNone/>
              <a:defRPr sz="2000"/>
            </a:lvl1pPr>
          </a:lstStyle>
          <a:p>
            <a:pPr lvl="0"/>
            <a:r>
              <a:rPr lang="en-US"/>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307777"/>
          </a:xfrm>
        </p:spPr>
        <p:txBody>
          <a:bodyPr/>
          <a:lstStyle>
            <a:lvl1pPr marL="0" indent="0" algn="ctr">
              <a:spcBef>
                <a:spcPts val="0"/>
              </a:spcBef>
              <a:buNone/>
              <a:defRPr sz="2000"/>
            </a:lvl1pPr>
          </a:lstStyle>
          <a:p>
            <a:pPr lvl="0"/>
            <a:r>
              <a:rPr lang="en-US"/>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307777"/>
          </a:xfrm>
        </p:spPr>
        <p:txBody>
          <a:bodyPr/>
          <a:lstStyle>
            <a:lvl1pPr marL="0" indent="0" algn="ctr">
              <a:spcBef>
                <a:spcPts val="0"/>
              </a:spcBef>
              <a:buNone/>
              <a:defRPr sz="2000"/>
            </a:lvl1pPr>
          </a:lstStyle>
          <a:p>
            <a:pPr lvl="0"/>
            <a:r>
              <a:rPr lang="en-US"/>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9699415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307777"/>
          </a:xfrm>
        </p:spPr>
        <p:txBody>
          <a:bodyPr/>
          <a:lstStyle>
            <a:lvl1pPr marL="0" indent="0" algn="ctr">
              <a:spcBef>
                <a:spcPts val="0"/>
              </a:spcBef>
              <a:buNone/>
              <a:defRPr sz="2000"/>
            </a:lvl1pPr>
          </a:lstStyle>
          <a:p>
            <a:pPr lvl="0"/>
            <a:r>
              <a:rPr lang="en-US"/>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307777"/>
          </a:xfrm>
        </p:spPr>
        <p:txBody>
          <a:bodyPr/>
          <a:lstStyle>
            <a:lvl1pPr marL="0" indent="0" algn="ctr">
              <a:spcBef>
                <a:spcPts val="0"/>
              </a:spcBef>
              <a:buNone/>
              <a:defRPr sz="2000"/>
            </a:lvl1pPr>
          </a:lstStyle>
          <a:p>
            <a:pPr lvl="0"/>
            <a:r>
              <a:rPr lang="en-US"/>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307777"/>
          </a:xfrm>
        </p:spPr>
        <p:txBody>
          <a:bodyPr/>
          <a:lstStyle>
            <a:lvl1pPr marL="0" indent="0" algn="ctr">
              <a:spcBef>
                <a:spcPts val="0"/>
              </a:spcBef>
              <a:buNone/>
              <a:defRPr sz="2000"/>
            </a:lvl1pPr>
          </a:lstStyle>
          <a:p>
            <a:pPr lvl="0"/>
            <a:r>
              <a:rPr lang="en-US"/>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307777"/>
          </a:xfrm>
        </p:spPr>
        <p:txBody>
          <a:bodyPr/>
          <a:lstStyle>
            <a:lvl1pPr marL="0" indent="0" algn="ctr">
              <a:spcBef>
                <a:spcPts val="0"/>
              </a:spcBef>
              <a:buNone/>
              <a:defRPr sz="2000"/>
            </a:lvl1pPr>
          </a:lstStyle>
          <a:p>
            <a:pPr lvl="0"/>
            <a:r>
              <a:rPr lang="en-US"/>
              <a:t>Edit Master text</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97123677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3489960"/>
            <a:ext cx="11018520" cy="2681891"/>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2827129"/>
            <a:ext cx="12192000" cy="0"/>
          </a:xfrm>
          <a:prstGeom prst="line">
            <a:avLst/>
          </a:prstGeom>
          <a:ln w="12700">
            <a:solidFill>
              <a:srgbClr val="7030A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2837289"/>
            <a:ext cx="3886200" cy="442570"/>
          </a:xfrm>
          <a:prstGeom prst="rect">
            <a:avLst/>
          </a:prstGeom>
          <a:solidFill>
            <a:srgbClr val="7030A0"/>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837289"/>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b="1" i="0" dirty="0">
              <a:latin typeface="Segoe UI Semibold" panose="020B0502040204020203" pitchFamily="34" charset="0"/>
              <a:ea typeface="Gotham-Book" charset="0"/>
              <a:cs typeface="Segoe UI Semibold" panose="020B0502040204020203"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2837289"/>
            <a:ext cx="3788358" cy="307777"/>
          </a:xfrm>
        </p:spPr>
        <p:txBody>
          <a:bodyPr lIns="91440"/>
          <a:lstStyle>
            <a:lvl1pPr marL="0" indent="0">
              <a:buNone/>
              <a:defRPr sz="2000" b="1" i="0">
                <a:solidFill>
                  <a:schemeClr val="bg1"/>
                </a:solidFill>
                <a:latin typeface="Segoe UI Semibold" panose="020B0502040204020203" pitchFamily="34" charset="0"/>
                <a:cs typeface="Segoe UI Semibold" panose="020B0502040204020203" pitchFamily="34" charset="0"/>
              </a:defRPr>
            </a:lvl1pPr>
          </a:lstStyle>
          <a:p>
            <a:pPr lvl="0"/>
            <a:r>
              <a:rPr lang="en-US" dirty="0"/>
              <a:t>Click to enter title</a:t>
            </a:r>
          </a:p>
        </p:txBody>
      </p:sp>
      <p:sp>
        <p:nvSpPr>
          <p:cNvPr id="18" name="Title 6">
            <a:extLst>
              <a:ext uri="{FF2B5EF4-FFF2-40B4-BE49-F238E27FC236}">
                <a16:creationId xmlns:a16="http://schemas.microsoft.com/office/drawing/2014/main" id="{5FD7533E-6F86-0B4A-9787-E3DE945EA87E}"/>
              </a:ext>
            </a:extLst>
          </p:cNvPr>
          <p:cNvSpPr>
            <a:spLocks noGrp="1"/>
          </p:cNvSpPr>
          <p:nvPr>
            <p:ph type="title" hasCustomPrompt="1"/>
          </p:nvPr>
        </p:nvSpPr>
        <p:spPr>
          <a:xfrm>
            <a:off x="588263" y="380696"/>
            <a:ext cx="11018520" cy="553998"/>
          </a:xfrm>
        </p:spPr>
        <p:txBody>
          <a:bodyPr/>
          <a:lstStyle/>
          <a:p>
            <a:r>
              <a:rPr lang="en-US"/>
              <a:t>Code Bottom Slide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123977"/>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1531337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
                                            <p:txEl>
                                              <p:pRg st="0" end="0"/>
                                            </p:txEl>
                                          </p:spTgt>
                                        </p:tgtEl>
                                        <p:attrNameLst>
                                          <p:attrName>style.visibility</p:attrName>
                                        </p:attrNameLst>
                                      </p:cBhvr>
                                      <p:to>
                                        <p:strVal val="visible"/>
                                      </p:to>
                                    </p:set>
                                    <p:animEffect transition="in" filter="fade">
                                      <p:cBhvr>
                                        <p:cTn id="30" dur="500"/>
                                        <p:tgtEl>
                                          <p:spTgt spid="1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xEl>
                                              <p:pRg st="1" end="1"/>
                                            </p:txEl>
                                          </p:spTgt>
                                        </p:tgtEl>
                                        <p:attrNameLst>
                                          <p:attrName>style.visibility</p:attrName>
                                        </p:attrNameLst>
                                      </p:cBhvr>
                                      <p:to>
                                        <p:strVal val="visible"/>
                                      </p:to>
                                    </p:set>
                                    <p:animEffect transition="in" filter="fade">
                                      <p:cBhvr>
                                        <p:cTn id="33"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498393"/>
            <a:ext cx="11018520" cy="2900149"/>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588263" y="3811793"/>
            <a:ext cx="11018520" cy="553998"/>
          </a:xfrm>
        </p:spPr>
        <p:txBody>
          <a:bodyPr/>
          <a:lstStyle/>
          <a:p>
            <a:r>
              <a:rPr lang="en-US"/>
              <a:t>Code Top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6390" y="4555074"/>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3605169"/>
            <a:ext cx="12192000" cy="0"/>
          </a:xfrm>
          <a:prstGeom prst="line">
            <a:avLst/>
          </a:prstGeom>
          <a:ln>
            <a:solidFill>
              <a:srgbClr val="7030A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rgbClr val="7030A0"/>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b="1" i="0">
                <a:solidFill>
                  <a:schemeClr val="bg1"/>
                </a:solidFill>
                <a:latin typeface="Segoe UI Semibold" panose="020B0502040204020203" pitchFamily="34" charset="0"/>
                <a:cs typeface="Segoe UI Semibold" panose="020B0502040204020203" pitchFamily="34" charset="0"/>
              </a:defRPr>
            </a:lvl1pPr>
          </a:lstStyle>
          <a:p>
            <a:pPr lvl="0"/>
            <a:r>
              <a:rPr lang="en-US" dirty="0"/>
              <a:t>Click to enter title</a:t>
            </a:r>
          </a:p>
        </p:txBody>
      </p:sp>
    </p:spTree>
    <p:extLst>
      <p:ext uri="{BB962C8B-B14F-4D97-AF65-F5344CB8AC3E}">
        <p14:creationId xmlns:p14="http://schemas.microsoft.com/office/powerpoint/2010/main" val="11059233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peaker">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7445377" y="1661230"/>
            <a:ext cx="3535540" cy="3535540"/>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2" y="2570201"/>
            <a:ext cx="5507737" cy="553998"/>
          </a:xfrm>
        </p:spPr>
        <p:txBody>
          <a:bodyPr anchor="b"/>
          <a:lstStyle>
            <a:lvl1pPr>
              <a:defRPr/>
            </a:lvl1pPr>
          </a:lstStyle>
          <a:p>
            <a:r>
              <a:rPr lang="en-US" dirty="0"/>
              <a:t>Speaker Title</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hasCustomPrompt="1"/>
          </p:nvPr>
        </p:nvSpPr>
        <p:spPr>
          <a:xfrm>
            <a:off x="584200" y="3535540"/>
            <a:ext cx="5513118" cy="338554"/>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Speaker subtitle</a:t>
            </a:r>
          </a:p>
        </p:txBody>
      </p:sp>
    </p:spTree>
    <p:extLst>
      <p:ext uri="{BB962C8B-B14F-4D97-AF65-F5344CB8AC3E}">
        <p14:creationId xmlns:p14="http://schemas.microsoft.com/office/powerpoint/2010/main" val="370151233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de lef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28522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6744749" y="504552"/>
            <a:ext cx="4862033" cy="553998"/>
          </a:xfrm>
        </p:spPr>
        <p:txBody>
          <a:bodyPr/>
          <a:lstStyle/>
          <a:p>
            <a:r>
              <a:rPr lang="en-US"/>
              <a:t>Code Left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6742876"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17420"/>
            <a:ext cx="0" cy="6875420"/>
          </a:xfrm>
          <a:prstGeom prst="line">
            <a:avLst/>
          </a:prstGeom>
          <a:ln>
            <a:solidFill>
              <a:srgbClr val="7030A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rgbClr val="7030A0"/>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b="1" i="0" dirty="0">
              <a:latin typeface="Segoe UI Semibold" panose="020B0502040204020203" pitchFamily="34" charset="0"/>
              <a:ea typeface="Gotham-Book" charset="0"/>
              <a:cs typeface="Segoe UI Semibold" panose="020B0502040204020203"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b="1" i="0">
                <a:solidFill>
                  <a:schemeClr val="bg1"/>
                </a:solidFill>
                <a:latin typeface="Segoe UI Semibold" panose="020B0502040204020203" pitchFamily="34" charset="0"/>
                <a:cs typeface="Segoe UI Semibold" panose="020B0502040204020203" pitchFamily="34" charset="0"/>
              </a:defRPr>
            </a:lvl1pPr>
          </a:lstStyle>
          <a:p>
            <a:pPr lvl="0"/>
            <a:r>
              <a:rPr lang="en-US" dirty="0"/>
              <a:t>Click to enter title</a:t>
            </a:r>
          </a:p>
        </p:txBody>
      </p:sp>
    </p:spTree>
    <p:extLst>
      <p:ext uri="{BB962C8B-B14F-4D97-AF65-F5344CB8AC3E}">
        <p14:creationId xmlns:p14="http://schemas.microsoft.com/office/powerpoint/2010/main" val="7179772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de righ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638080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287100" y="504552"/>
            <a:ext cx="4862033" cy="553998"/>
          </a:xfrm>
        </p:spPr>
        <p:txBody>
          <a:bodyPr/>
          <a:lstStyle/>
          <a:p>
            <a:r>
              <a:rPr lang="en-US"/>
              <a:t>Code Right Slide</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24061"/>
            <a:ext cx="0" cy="6882061"/>
          </a:xfrm>
          <a:prstGeom prst="line">
            <a:avLst/>
          </a:prstGeom>
          <a:ln>
            <a:solidFill>
              <a:srgbClr val="7030A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6112428" y="3560"/>
            <a:ext cx="3886200" cy="402336"/>
          </a:xfrm>
          <a:prstGeom prst="rect">
            <a:avLst/>
          </a:prstGeom>
          <a:solidFill>
            <a:srgbClr val="7030A0"/>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6114166"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6198377" y="-17420"/>
            <a:ext cx="3788358" cy="307777"/>
          </a:xfrm>
        </p:spPr>
        <p:txBody>
          <a:bodyPr lIns="91440"/>
          <a:lstStyle>
            <a:lvl1pPr marL="0" indent="0">
              <a:buNone/>
              <a:defRPr sz="2000" b="1" i="0">
                <a:solidFill>
                  <a:schemeClr val="bg1"/>
                </a:solidFill>
                <a:latin typeface="Segoe UI Semibold" panose="020B0502040204020203" pitchFamily="34" charset="0"/>
                <a:cs typeface="Segoe UI Semibold" panose="020B0502040204020203" pitchFamily="34" charset="0"/>
              </a:defRPr>
            </a:lvl1pPr>
          </a:lstStyle>
          <a:p>
            <a:pPr lvl="0"/>
            <a:r>
              <a:rPr lang="en-US" dirty="0"/>
              <a:t>Click to enter title</a:t>
            </a:r>
          </a:p>
        </p:txBody>
      </p:sp>
      <p:sp>
        <p:nvSpPr>
          <p:cNvPr id="9" name="Text Placeholder 3">
            <a:extLst>
              <a:ext uri="{FF2B5EF4-FFF2-40B4-BE49-F238E27FC236}">
                <a16:creationId xmlns:a16="http://schemas.microsoft.com/office/drawing/2014/main" id="{5EC0536C-EDB6-9F44-8251-56239D54D9E1}"/>
              </a:ext>
            </a:extLst>
          </p:cNvPr>
          <p:cNvSpPr>
            <a:spLocks noGrp="1"/>
          </p:cNvSpPr>
          <p:nvPr>
            <p:ph type="body" sz="quarter" idx="10" hasCustomPrompt="1"/>
          </p:nvPr>
        </p:nvSpPr>
        <p:spPr>
          <a:xfrm>
            <a:off x="287100"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24522442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500"/>
                                        <p:tgtEl>
                                          <p:spTgt spid="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9" grpId="0" build="p">
        <p:tmplLst>
          <p:tmpl lvl="1">
            <p:tnLst>
              <p:par>
                <p:cTn presetID="10"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de full">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595618"/>
            <a:ext cx="11018520" cy="5515273"/>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990"/>
            <a:ext cx="3886200" cy="442570"/>
          </a:xfrm>
          <a:prstGeom prst="rect">
            <a:avLst/>
          </a:prstGeom>
          <a:solidFill>
            <a:srgbClr val="7030A0"/>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665"/>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5262"/>
            <a:ext cx="3788358" cy="307777"/>
          </a:xfrm>
        </p:spPr>
        <p:txBody>
          <a:bodyPr lIns="91440"/>
          <a:lstStyle>
            <a:lvl1pPr marL="0" indent="0">
              <a:buNone/>
              <a:defRPr sz="2000" b="1" i="0">
                <a:solidFill>
                  <a:schemeClr val="bg1"/>
                </a:solidFill>
                <a:latin typeface="Segoe UI Semibold" panose="020B0502040204020203" pitchFamily="34" charset="0"/>
                <a:cs typeface="Segoe UI Semibold" panose="020B0502040204020203" pitchFamily="34" charset="0"/>
              </a:defRPr>
            </a:lvl1pPr>
          </a:lstStyle>
          <a:p>
            <a:pPr lvl="0"/>
            <a:r>
              <a:rPr lang="en-US" dirty="0"/>
              <a:t>Click to enter title</a:t>
            </a:r>
          </a:p>
        </p:txBody>
      </p:sp>
    </p:spTree>
    <p:extLst>
      <p:ext uri="{BB962C8B-B14F-4D97-AF65-F5344CB8AC3E}">
        <p14:creationId xmlns:p14="http://schemas.microsoft.com/office/powerpoint/2010/main" val="2013682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hasCustomPrompt="1"/>
          </p:nvPr>
        </p:nvSpPr>
        <p:spPr>
          <a:xfrm>
            <a:off x="584200" y="1332527"/>
            <a:ext cx="5209930" cy="492443"/>
          </a:xfrm>
        </p:spPr>
        <p:txBody>
          <a:bodyPr/>
          <a:lstStyle>
            <a:lvl1pPr>
              <a:defRPr sz="3200">
                <a:solidFill>
                  <a:srgbClr val="7030A0"/>
                </a:solidFill>
              </a:defRPr>
            </a:lvl1pPr>
          </a:lstStyle>
          <a:p>
            <a:r>
              <a:rPr lang="en-US" dirty="0"/>
              <a:t>Click to add a title</a:t>
            </a:r>
          </a:p>
        </p:txBody>
      </p:sp>
      <p:sp>
        <p:nvSpPr>
          <p:cNvPr id="4" name="Text Placeholder 3"/>
          <p:cNvSpPr>
            <a:spLocks noGrp="1"/>
          </p:cNvSpPr>
          <p:nvPr>
            <p:ph type="body" sz="quarter" idx="10"/>
          </p:nvPr>
        </p:nvSpPr>
        <p:spPr>
          <a:xfrm>
            <a:off x="584200"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05304ACA-B594-6547-9E7A-0E1773B3DE90}"/>
              </a:ext>
            </a:extLst>
          </p:cNvPr>
          <p:cNvCxnSpPr>
            <a:cxnSpLocks/>
          </p:cNvCxnSpPr>
          <p:nvPr userDrawn="1"/>
        </p:nvCxnSpPr>
        <p:spPr>
          <a:xfrm>
            <a:off x="6095650" y="1435100"/>
            <a:ext cx="0" cy="4508500"/>
          </a:xfrm>
          <a:prstGeom prst="line">
            <a:avLst/>
          </a:prstGeom>
          <a:ln>
            <a:solidFill>
              <a:srgbClr val="7030A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D4BAB684-9727-1945-B36A-1074A469E6C7}"/>
              </a:ext>
            </a:extLst>
          </p:cNvPr>
          <p:cNvSpPr>
            <a:spLocks noGrp="1"/>
          </p:cNvSpPr>
          <p:nvPr>
            <p:ph type="body" sz="quarter" idx="13" hasCustomPrompt="1"/>
          </p:nvPr>
        </p:nvSpPr>
        <p:spPr>
          <a:xfrm>
            <a:off x="584200" y="266700"/>
            <a:ext cx="11122025" cy="553998"/>
          </a:xfrm>
        </p:spPr>
        <p:txBody>
          <a:bodyPr/>
          <a:lstStyle>
            <a:lvl1pPr marL="0" indent="0">
              <a:buNone/>
              <a:defRPr sz="3600" b="1" i="0">
                <a:latin typeface="Segoe UI Semibold" panose="020B0502040204020203" pitchFamily="34" charset="0"/>
                <a:cs typeface="Segoe UI Semibold" panose="020B0502040204020203" pitchFamily="34" charset="0"/>
              </a:defRPr>
            </a:lvl1pPr>
          </a:lstStyle>
          <a:p>
            <a:pPr lvl="0"/>
            <a:r>
              <a:rPr lang="en-US" dirty="0"/>
              <a:t>Click to add a title</a:t>
            </a:r>
          </a:p>
        </p:txBody>
      </p:sp>
      <p:sp>
        <p:nvSpPr>
          <p:cNvPr id="15" name="Text Placeholder 14">
            <a:extLst>
              <a:ext uri="{FF2B5EF4-FFF2-40B4-BE49-F238E27FC236}">
                <a16:creationId xmlns:a16="http://schemas.microsoft.com/office/drawing/2014/main" id="{41D58060-15AC-4646-9CB1-50F0A8607E3F}"/>
              </a:ext>
            </a:extLst>
          </p:cNvPr>
          <p:cNvSpPr>
            <a:spLocks noGrp="1"/>
          </p:cNvSpPr>
          <p:nvPr>
            <p:ph type="body" sz="quarter" idx="14" hasCustomPrompt="1"/>
          </p:nvPr>
        </p:nvSpPr>
        <p:spPr>
          <a:xfrm>
            <a:off x="6397625" y="1332527"/>
            <a:ext cx="5211763" cy="492443"/>
          </a:xfrm>
        </p:spPr>
        <p:txBody>
          <a:bodyPr/>
          <a:lstStyle>
            <a:lvl1pPr marL="0" indent="0">
              <a:buNone/>
              <a:defRPr sz="3200">
                <a:solidFill>
                  <a:srgbClr val="7030A0"/>
                </a:solidFill>
                <a:latin typeface="+mj-lt"/>
              </a:defRPr>
            </a:lvl1pPr>
          </a:lstStyle>
          <a:p>
            <a:pPr lvl="0"/>
            <a:r>
              <a:rPr lang="en-US"/>
              <a:t>Click to add a title</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b="1" i="0" spc="0">
                <a:latin typeface="Segoe UI Semibold" panose="020B0502040204020203" pitchFamily="34" charset="0"/>
                <a:cs typeface="Segoe UI Semibold"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1665760"/>
            <a:ext cx="3468956" cy="3814600"/>
          </a:xfrm>
        </p:spPr>
        <p:txBody>
          <a:bodyPr/>
          <a:lstStyle>
            <a:lvl1pPr>
              <a:defRPr sz="32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1665760"/>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1377633"/>
            <a:ext cx="3477325" cy="0"/>
          </a:xfrm>
          <a:prstGeom prst="line">
            <a:avLst/>
          </a:prstGeom>
          <a:ln w="28575">
            <a:solidFill>
              <a:srgbClr val="7030A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137763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67D14B5-8BE3-5445-AFD0-EC32DC794FDA}"/>
              </a:ext>
            </a:extLst>
          </p:cNvPr>
          <p:cNvSpPr txBox="1"/>
          <p:nvPr userDrawn="1"/>
        </p:nvSpPr>
        <p:spPr>
          <a:xfrm>
            <a:off x="584200" y="751840"/>
            <a:ext cx="3481388" cy="553998"/>
          </a:xfrm>
          <a:prstGeom prst="rect">
            <a:avLst/>
          </a:prstGeom>
          <a:noFill/>
        </p:spPr>
        <p:txBody>
          <a:bodyPr wrap="square" lIns="0" tIns="0" rIns="0" bIns="0" rtlCol="0">
            <a:spAutoFit/>
          </a:bodyPr>
          <a:lstStyle/>
          <a:p>
            <a:pPr algn="l" defTabSz="932742" rtl="0" eaLnBrk="1" latinLnBrk="0" hangingPunct="1">
              <a:lnSpc>
                <a:spcPct val="100000"/>
              </a:lnSpc>
              <a:spcBef>
                <a:spcPct val="0"/>
              </a:spcBef>
              <a:buNone/>
            </a:pPr>
            <a:r>
              <a:rPr lang="en-US" sz="3600" b="0" kern="1200" cap="none" spc="-50" baseline="0">
                <a:ln w="3175">
                  <a:noFill/>
                </a:ln>
                <a:solidFill>
                  <a:schemeClr val="tx1"/>
                </a:solidFill>
                <a:effectLst/>
                <a:latin typeface="+mj-lt"/>
                <a:ea typeface="+mn-ea"/>
              </a:rPr>
              <a:t>Agenda</a:t>
            </a:r>
          </a:p>
        </p:txBody>
      </p: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text side by side - black">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rgbClr val="7030A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b="1" i="0" spc="-50" baseline="0">
                <a:solidFill>
                  <a:srgbClr val="7030A0"/>
                </a:solidFill>
                <a:latin typeface="Segoe UI Semibold" panose="020B0502040204020203" pitchFamily="34" charset="0"/>
                <a:cs typeface="Segoe UI Semibold"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b="0" i="0" spc="0" baseline="0">
                <a:gradFill>
                  <a:gsLst>
                    <a:gs pos="91000">
                      <a:schemeClr val="tx1"/>
                    </a:gs>
                    <a:gs pos="0">
                      <a:schemeClr val="tx1"/>
                    </a:gs>
                  </a:gsLst>
                  <a:lin ang="5400000" scaled="0"/>
                </a:gradFill>
                <a:latin typeface="Segoe UI" panose="020B0502040204020203" pitchFamily="34" charset="0"/>
                <a:cs typeface="Segoe UI" panose="020B0502040204020203" pitchFamily="34" charset="0"/>
              </a:defRPr>
            </a:lvl1pPr>
          </a:lstStyle>
          <a:p>
            <a:pPr lvl="0"/>
            <a:r>
              <a:rPr lang="en-US"/>
              <a:t>Speaker name or subtitle text</a:t>
            </a:r>
          </a:p>
        </p:txBody>
      </p:sp>
      <p:sp>
        <p:nvSpPr>
          <p:cNvPr id="7" name="Rectangle 6">
            <a:extLst>
              <a:ext uri="{FF2B5EF4-FFF2-40B4-BE49-F238E27FC236}">
                <a16:creationId xmlns:a16="http://schemas.microsoft.com/office/drawing/2014/main" id="{9210F871-35F2-ED46-BE06-CA5FC62262E5}"/>
              </a:ext>
            </a:extLst>
          </p:cNvPr>
          <p:cNvSpPr/>
          <p:nvPr userDrawn="1"/>
        </p:nvSpPr>
        <p:spPr bwMode="auto">
          <a:xfrm>
            <a:off x="9119724" y="6376416"/>
            <a:ext cx="3072276" cy="4815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ext side by side - blu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54C6A47-E073-5847-ABF0-DC6EA0AC3D59}"/>
              </a:ext>
            </a:extLst>
          </p:cNvPr>
          <p:cNvSpPr/>
          <p:nvPr userDrawn="1"/>
        </p:nvSpPr>
        <p:spPr bwMode="auto">
          <a:xfrm>
            <a:off x="9069355" y="6376416"/>
            <a:ext cx="3122645" cy="4815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grpSp>
        <p:nvGrpSpPr>
          <p:cNvPr id="7" name="Group 6">
            <a:extLst>
              <a:ext uri="{FF2B5EF4-FFF2-40B4-BE49-F238E27FC236}">
                <a16:creationId xmlns:a16="http://schemas.microsoft.com/office/drawing/2014/main" id="{51EA400B-4835-6D4C-A0F4-395594AF8D70}"/>
              </a:ext>
            </a:extLst>
          </p:cNvPr>
          <p:cNvGrpSpPr/>
          <p:nvPr userDrawn="1"/>
        </p:nvGrpSpPr>
        <p:grpSpPr>
          <a:xfrm>
            <a:off x="8405380" y="3071380"/>
            <a:ext cx="3600000" cy="3600000"/>
            <a:chOff x="7856894" y="1629000"/>
            <a:chExt cx="3600000" cy="3600000"/>
          </a:xfrm>
        </p:grpSpPr>
        <p:pic>
          <p:nvPicPr>
            <p:cNvPr id="10" name="Picture 9" descr="Icon&#10;&#10;Description automatically generated">
              <a:extLst>
                <a:ext uri="{FF2B5EF4-FFF2-40B4-BE49-F238E27FC236}">
                  <a16:creationId xmlns:a16="http://schemas.microsoft.com/office/drawing/2014/main" id="{1C7105A5-67B7-EB4E-A0BF-EA90697302ED}"/>
                </a:ext>
              </a:extLst>
            </p:cNvPr>
            <p:cNvPicPr>
              <a:picLocks noChangeAspect="1"/>
            </p:cNvPicPr>
            <p:nvPr userDrawn="1"/>
          </p:nvPicPr>
          <p:blipFill>
            <a:blip r:embed="rId2"/>
            <a:stretch>
              <a:fillRect/>
            </a:stretch>
          </p:blipFill>
          <p:spPr>
            <a:xfrm>
              <a:off x="7856894" y="1629000"/>
              <a:ext cx="3600000" cy="3600000"/>
            </a:xfrm>
            <a:prstGeom prst="rect">
              <a:avLst/>
            </a:prstGeom>
          </p:spPr>
        </p:pic>
        <p:sp>
          <p:nvSpPr>
            <p:cNvPr id="11" name="Rectangle 10">
              <a:extLst>
                <a:ext uri="{FF2B5EF4-FFF2-40B4-BE49-F238E27FC236}">
                  <a16:creationId xmlns:a16="http://schemas.microsoft.com/office/drawing/2014/main" id="{F6D7355A-C15E-9A49-8B94-073511904860}"/>
                </a:ext>
              </a:extLst>
            </p:cNvPr>
            <p:cNvSpPr/>
            <p:nvPr userDrawn="1"/>
          </p:nvSpPr>
          <p:spPr bwMode="auto">
            <a:xfrm>
              <a:off x="7856894" y="1629000"/>
              <a:ext cx="3600000" cy="3600000"/>
            </a:xfrm>
            <a:prstGeom prst="rect">
              <a:avLst/>
            </a:prstGeom>
            <a:solidFill>
              <a:schemeClr val="bg1">
                <a:alpha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3" orient="horz" pos="1910" userDrawn="1">
          <p15:clr>
            <a:srgbClr val="5ACBF0"/>
          </p15:clr>
        </p15:guide>
        <p15:guide id="4" orient="horz" pos="2505" userDrawn="1">
          <p15:clr>
            <a:srgbClr val="5ACBF0"/>
          </p15:clr>
        </p15:guide>
        <p15:guide id="5" pos="3840"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slide">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43BBAD8-7801-AA4E-B8C7-16A911E7AE26}"/>
              </a:ext>
            </a:extLst>
          </p:cNvPr>
          <p:cNvSpPr/>
          <p:nvPr userDrawn="1"/>
        </p:nvSpPr>
        <p:spPr bwMode="auto">
          <a:xfrm>
            <a:off x="8696131" y="6376416"/>
            <a:ext cx="3495869" cy="4815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grpSp>
        <p:nvGrpSpPr>
          <p:cNvPr id="6" name="Group 5">
            <a:extLst>
              <a:ext uri="{FF2B5EF4-FFF2-40B4-BE49-F238E27FC236}">
                <a16:creationId xmlns:a16="http://schemas.microsoft.com/office/drawing/2014/main" id="{735F81E5-94FA-BE45-896D-D859CDD960FA}"/>
              </a:ext>
            </a:extLst>
          </p:cNvPr>
          <p:cNvGrpSpPr/>
          <p:nvPr userDrawn="1"/>
        </p:nvGrpSpPr>
        <p:grpSpPr>
          <a:xfrm>
            <a:off x="8405380" y="3071380"/>
            <a:ext cx="3600000" cy="3600000"/>
            <a:chOff x="7856894" y="1629000"/>
            <a:chExt cx="3600000" cy="3600000"/>
          </a:xfrm>
        </p:grpSpPr>
        <p:pic>
          <p:nvPicPr>
            <p:cNvPr id="8" name="Picture 7" descr="Icon&#10;&#10;Description automatically generated">
              <a:extLst>
                <a:ext uri="{FF2B5EF4-FFF2-40B4-BE49-F238E27FC236}">
                  <a16:creationId xmlns:a16="http://schemas.microsoft.com/office/drawing/2014/main" id="{477F048D-B495-824A-B82C-1A79F6D9762B}"/>
                </a:ext>
              </a:extLst>
            </p:cNvPr>
            <p:cNvPicPr>
              <a:picLocks noChangeAspect="1"/>
            </p:cNvPicPr>
            <p:nvPr userDrawn="1"/>
          </p:nvPicPr>
          <p:blipFill>
            <a:blip r:embed="rId2"/>
            <a:stretch>
              <a:fillRect/>
            </a:stretch>
          </p:blipFill>
          <p:spPr>
            <a:xfrm>
              <a:off x="7856894" y="1629000"/>
              <a:ext cx="3600000" cy="3600000"/>
            </a:xfrm>
            <a:prstGeom prst="rect">
              <a:avLst/>
            </a:prstGeom>
          </p:spPr>
        </p:pic>
        <p:sp>
          <p:nvSpPr>
            <p:cNvPr id="9" name="Rectangle 8">
              <a:extLst>
                <a:ext uri="{FF2B5EF4-FFF2-40B4-BE49-F238E27FC236}">
                  <a16:creationId xmlns:a16="http://schemas.microsoft.com/office/drawing/2014/main" id="{54904F13-C9DF-2C43-8CE8-E3FEA4BC55F2}"/>
                </a:ext>
              </a:extLst>
            </p:cNvPr>
            <p:cNvSpPr/>
            <p:nvPr userDrawn="1"/>
          </p:nvSpPr>
          <p:spPr bwMode="auto">
            <a:xfrm>
              <a:off x="7856894" y="1629000"/>
              <a:ext cx="3600000" cy="3600000"/>
            </a:xfrm>
            <a:prstGeom prst="rect">
              <a:avLst/>
            </a:prstGeom>
            <a:solidFill>
              <a:schemeClr val="bg1">
                <a:alpha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5ACBF0"/>
          </p15:clr>
        </p15:guide>
        <p15:guide id="3" orient="horz" pos="1911"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 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 blac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86FAA0D-7114-A74F-AA5E-5F6DC2F4E083}"/>
              </a:ext>
            </a:extLst>
          </p:cNvPr>
          <p:cNvSpPr/>
          <p:nvPr userDrawn="1"/>
        </p:nvSpPr>
        <p:spPr bwMode="auto">
          <a:xfrm>
            <a:off x="9032033" y="6376416"/>
            <a:ext cx="3159967" cy="4815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descr="Icon&#10;&#10;Description automatically generated">
            <a:extLst>
              <a:ext uri="{FF2B5EF4-FFF2-40B4-BE49-F238E27FC236}">
                <a16:creationId xmlns:a16="http://schemas.microsoft.com/office/drawing/2014/main" id="{6DC0B4F8-3272-ED4A-8BBC-7A9B95621E78}"/>
              </a:ext>
            </a:extLst>
          </p:cNvPr>
          <p:cNvPicPr>
            <a:picLocks noChangeAspect="1"/>
          </p:cNvPicPr>
          <p:nvPr userDrawn="1"/>
        </p:nvPicPr>
        <p:blipFill>
          <a:blip r:embed="rId2"/>
          <a:stretch>
            <a:fillRect/>
          </a:stretch>
        </p:blipFill>
        <p:spPr>
          <a:xfrm>
            <a:off x="3396000" y="729000"/>
            <a:ext cx="5400000" cy="5400000"/>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ponsor Page">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86FAA0D-7114-A74F-AA5E-5F6DC2F4E083}"/>
              </a:ext>
            </a:extLst>
          </p:cNvPr>
          <p:cNvSpPr/>
          <p:nvPr userDrawn="1"/>
        </p:nvSpPr>
        <p:spPr bwMode="auto">
          <a:xfrm>
            <a:off x="9032033" y="6376416"/>
            <a:ext cx="3159967" cy="4815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descr="Logo&#10;&#10;Description automatically generated">
            <a:extLst>
              <a:ext uri="{FF2B5EF4-FFF2-40B4-BE49-F238E27FC236}">
                <a16:creationId xmlns:a16="http://schemas.microsoft.com/office/drawing/2014/main" id="{023840EE-6376-E648-8E9C-76043A5B405C}"/>
              </a:ext>
            </a:extLst>
          </p:cNvPr>
          <p:cNvPicPr>
            <a:picLocks noChangeAspect="1"/>
          </p:cNvPicPr>
          <p:nvPr userDrawn="1"/>
        </p:nvPicPr>
        <p:blipFill>
          <a:blip r:embed="rId2"/>
          <a:stretch>
            <a:fillRect/>
          </a:stretch>
        </p:blipFill>
        <p:spPr>
          <a:xfrm>
            <a:off x="3041650" y="2057400"/>
            <a:ext cx="6108700" cy="2743200"/>
          </a:xfrm>
          <a:prstGeom prst="rect">
            <a:avLst/>
          </a:prstGeom>
        </p:spPr>
      </p:pic>
      <p:sp>
        <p:nvSpPr>
          <p:cNvPr id="8" name="TextBox 7">
            <a:extLst>
              <a:ext uri="{FF2B5EF4-FFF2-40B4-BE49-F238E27FC236}">
                <a16:creationId xmlns:a16="http://schemas.microsoft.com/office/drawing/2014/main" id="{26BFC101-46AA-434B-A137-7A9D94EF5E7A}"/>
              </a:ext>
            </a:extLst>
          </p:cNvPr>
          <p:cNvSpPr txBox="1"/>
          <p:nvPr userDrawn="1"/>
        </p:nvSpPr>
        <p:spPr>
          <a:xfrm>
            <a:off x="181060" y="181060"/>
            <a:ext cx="3603279" cy="615553"/>
          </a:xfrm>
          <a:prstGeom prst="rect">
            <a:avLst/>
          </a:prstGeom>
          <a:noFill/>
        </p:spPr>
        <p:txBody>
          <a:bodyPr wrap="square" lIns="0" tIns="0" rIns="0" bIns="0" rtlCol="0">
            <a:spAutoFit/>
          </a:bodyPr>
          <a:lstStyle/>
          <a:p>
            <a:pPr algn="l"/>
            <a:r>
              <a:rPr lang="ko-KR" altLang="en-US" sz="4000" b="1" i="0" dirty="0">
                <a:solidFill>
                  <a:srgbClr val="7030A0"/>
                </a:solidFill>
                <a:latin typeface="Segoe UI Semibold" panose="020B0502040204020203" pitchFamily="34" charset="0"/>
                <a:cs typeface="Segoe UI Semibold" panose="020B0502040204020203" pitchFamily="34" charset="0"/>
              </a:rPr>
              <a:t>행사 스폰서</a:t>
            </a:r>
            <a:endParaRPr lang="en-US" sz="4000" b="1" i="0" dirty="0" err="1">
              <a:solidFill>
                <a:srgbClr val="7030A0"/>
              </a:solidFill>
              <a:latin typeface="Segoe UI Semibold" panose="020B0502040204020203" pitchFamily="34" charset="0"/>
              <a:cs typeface="Segoe UI Semibold" panose="020B0502040204020203" pitchFamily="34" charset="0"/>
            </a:endParaRPr>
          </a:p>
        </p:txBody>
      </p:sp>
    </p:spTree>
    <p:extLst>
      <p:ext uri="{BB962C8B-B14F-4D97-AF65-F5344CB8AC3E}">
        <p14:creationId xmlns:p14="http://schemas.microsoft.com/office/powerpoint/2010/main" val="389047674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C2E6DCA-1EBB-0541-94FB-A1501D05F402}"/>
              </a:ext>
            </a:extLst>
          </p:cNvPr>
          <p:cNvSpPr/>
          <p:nvPr userDrawn="1"/>
        </p:nvSpPr>
        <p:spPr bwMode="auto">
          <a:xfrm>
            <a:off x="9014527" y="6376416"/>
            <a:ext cx="3177473" cy="4815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584200" y="2979778"/>
            <a:ext cx="5510213" cy="553998"/>
          </a:xfrm>
          <a:noFill/>
        </p:spPr>
        <p:txBody>
          <a:bodyPr wrap="square" lIns="0" tIns="0" rIns="0" bIns="0" anchor="b" anchorCtr="0">
            <a:spAutoFit/>
          </a:bodyPr>
          <a:lstStyle>
            <a:lvl1pPr>
              <a:defRPr sz="3600" b="1" i="0" spc="-50" baseline="0">
                <a:solidFill>
                  <a:srgbClr val="7030A0"/>
                </a:solidFill>
                <a:latin typeface="Segoe UI Semibold" panose="020B0502040204020203" pitchFamily="34" charset="0"/>
                <a:cs typeface="Segoe UI Semibold" panose="020B0502040204020203" pitchFamily="34" charset="0"/>
              </a:defRPr>
            </a:lvl1pPr>
          </a:lstStyle>
          <a:p>
            <a:r>
              <a:rPr lang="en-US" dirty="0"/>
              <a:t>Presentation Title</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b="0" i="0" spc="0" baseline="0">
                <a:gradFill>
                  <a:gsLst>
                    <a:gs pos="91000">
                      <a:schemeClr val="tx1"/>
                    </a:gs>
                    <a:gs pos="0">
                      <a:schemeClr val="tx1"/>
                    </a:gs>
                  </a:gsLst>
                  <a:lin ang="5400000" scaled="0"/>
                </a:gradFill>
                <a:latin typeface="Segoe UI" panose="020B0502040204020203" pitchFamily="34" charset="0"/>
                <a:cs typeface="Segoe UI" panose="020B0502040204020203" pitchFamily="34" charset="0"/>
              </a:defRPr>
            </a:lvl1pPr>
          </a:lstStyle>
          <a:p>
            <a:pPr lvl="0"/>
            <a:r>
              <a:rPr lang="en-US"/>
              <a:t>Speaker name or subtitle text</a:t>
            </a:r>
          </a:p>
        </p:txBody>
      </p:sp>
      <p:grpSp>
        <p:nvGrpSpPr>
          <p:cNvPr id="10" name="Group 9">
            <a:extLst>
              <a:ext uri="{FF2B5EF4-FFF2-40B4-BE49-F238E27FC236}">
                <a16:creationId xmlns:a16="http://schemas.microsoft.com/office/drawing/2014/main" id="{B4E958A1-1BD2-CE4B-A733-00D97EB8C578}"/>
              </a:ext>
            </a:extLst>
          </p:cNvPr>
          <p:cNvGrpSpPr/>
          <p:nvPr userDrawn="1"/>
        </p:nvGrpSpPr>
        <p:grpSpPr>
          <a:xfrm>
            <a:off x="8405380" y="3071380"/>
            <a:ext cx="3600000" cy="3600000"/>
            <a:chOff x="7856894" y="1629000"/>
            <a:chExt cx="3600000" cy="3600000"/>
          </a:xfrm>
        </p:grpSpPr>
        <p:pic>
          <p:nvPicPr>
            <p:cNvPr id="4" name="Picture 3" descr="Icon&#10;&#10;Description automatically generated">
              <a:extLst>
                <a:ext uri="{FF2B5EF4-FFF2-40B4-BE49-F238E27FC236}">
                  <a16:creationId xmlns:a16="http://schemas.microsoft.com/office/drawing/2014/main" id="{C1819CFA-94B9-4745-8F11-832D8AA27EED}"/>
                </a:ext>
              </a:extLst>
            </p:cNvPr>
            <p:cNvPicPr>
              <a:picLocks noChangeAspect="1"/>
            </p:cNvPicPr>
            <p:nvPr userDrawn="1"/>
          </p:nvPicPr>
          <p:blipFill>
            <a:blip r:embed="rId2"/>
            <a:stretch>
              <a:fillRect/>
            </a:stretch>
          </p:blipFill>
          <p:spPr>
            <a:xfrm>
              <a:off x="7856894" y="1629000"/>
              <a:ext cx="3600000" cy="3600000"/>
            </a:xfrm>
            <a:prstGeom prst="rect">
              <a:avLst/>
            </a:prstGeom>
          </p:spPr>
        </p:pic>
        <p:sp>
          <p:nvSpPr>
            <p:cNvPr id="6" name="Rectangle 5">
              <a:extLst>
                <a:ext uri="{FF2B5EF4-FFF2-40B4-BE49-F238E27FC236}">
                  <a16:creationId xmlns:a16="http://schemas.microsoft.com/office/drawing/2014/main" id="{19F8D68F-E5A3-BE48-80A6-1BB888AB3064}"/>
                </a:ext>
              </a:extLst>
            </p:cNvPr>
            <p:cNvSpPr/>
            <p:nvPr userDrawn="1"/>
          </p:nvSpPr>
          <p:spPr bwMode="auto">
            <a:xfrm>
              <a:off x="7856894" y="1629000"/>
              <a:ext cx="3600000" cy="3600000"/>
            </a:xfrm>
            <a:prstGeom prst="rect">
              <a:avLst/>
            </a:prstGeom>
            <a:solidFill>
              <a:schemeClr val="bg1">
                <a:alpha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5" name="Text Placeholder 3">
            <a:extLst>
              <a:ext uri="{FF2B5EF4-FFF2-40B4-BE49-F238E27FC236}">
                <a16:creationId xmlns:a16="http://schemas.microsoft.com/office/drawing/2014/main" id="{16A966EA-4730-614B-96EC-028B86BA3CD8}"/>
              </a:ext>
            </a:extLst>
          </p:cNvPr>
          <p:cNvSpPr>
            <a:spLocks noGrp="1"/>
          </p:cNvSpPr>
          <p:nvPr>
            <p:ph type="body" sz="quarter" idx="10"/>
          </p:nvPr>
        </p:nvSpPr>
        <p:spPr>
          <a:xfrm>
            <a:off x="584200" y="1779318"/>
            <a:ext cx="11018520" cy="1612749"/>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44540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portant Statement - 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noFill/>
        </p:spPr>
        <p:txBody>
          <a:bodyPr lIns="0" tIns="0" rIns="0" bIns="0" anchor="b" anchorCtr="0">
            <a:spAutoFit/>
          </a:bodyPr>
          <a:lstStyle>
            <a:lvl1pPr>
              <a:defRPr sz="4400" b="1" i="0" spc="-50" baseline="0">
                <a:solidFill>
                  <a:srgbClr val="7030A0"/>
                </a:solidFill>
                <a:latin typeface="Segoe UI Semibold" panose="020B0502040204020203" pitchFamily="34" charset="0"/>
                <a:cs typeface="Segoe UI Semibold"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noFill/>
        </p:spPr>
        <p:txBody>
          <a:bodyPr wrap="square" lIns="0" tIns="0" rIns="0" bIns="0">
            <a:spAutoFit/>
          </a:bodyPr>
          <a:lstStyle>
            <a:lvl1pPr marL="0" indent="0">
              <a:spcBef>
                <a:spcPts val="0"/>
              </a:spcBef>
              <a:buNone/>
              <a:defRPr sz="2200" b="0" i="0" spc="0" baseline="0">
                <a:solidFill>
                  <a:schemeClr val="tx1"/>
                </a:solidFill>
                <a:latin typeface="Segoe UI" panose="020B0502040204020203" pitchFamily="34" charset="0"/>
                <a:cs typeface="Segoe UI" panose="020B0502040204020203" pitchFamily="34" charset="0"/>
              </a:defRPr>
            </a:lvl1pPr>
          </a:lstStyle>
          <a:p>
            <a:pPr lvl="0"/>
            <a:r>
              <a:rPr lang="en-US" dirty="0"/>
              <a:t>Optional subtitle</a:t>
            </a:r>
          </a:p>
        </p:txBody>
      </p:sp>
    </p:spTree>
    <p:extLst>
      <p:ext uri="{BB962C8B-B14F-4D97-AF65-F5344CB8AC3E}">
        <p14:creationId xmlns:p14="http://schemas.microsoft.com/office/powerpoint/2010/main" val="403130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74354" y="206910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3662848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Right - List Lef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638355" y="2102816"/>
            <a:ext cx="7332453" cy="579518"/>
          </a:xfrm>
        </p:spPr>
        <p:txBody>
          <a:bodyPr lIns="274320" anchor="t"/>
          <a:lstStyle>
            <a:lvl1pPr marL="0" indent="0" algn="r">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flipH="1">
            <a:off x="8400151" y="1802333"/>
            <a:ext cx="1971675" cy="4020496"/>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flipH="1">
            <a:off x="8551653" y="1802333"/>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9238891" y="209205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567898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9"/>
          <a:srcRect l="762"/>
          <a:stretch/>
        </p:blipFill>
        <p:spPr>
          <a:xfrm rot="5400000">
            <a:off x="9464500" y="2843773"/>
            <a:ext cx="6858000" cy="1170455"/>
          </a:xfrm>
          <a:prstGeom prst="rect">
            <a:avLst/>
          </a:prstGeom>
        </p:spPr>
      </p:pic>
      <p:sp>
        <p:nvSpPr>
          <p:cNvPr id="5" name="TextBox 4">
            <a:extLst>
              <a:ext uri="{FF2B5EF4-FFF2-40B4-BE49-F238E27FC236}">
                <a16:creationId xmlns:a16="http://schemas.microsoft.com/office/drawing/2014/main" id="{F0D90F24-06A7-1B4A-9251-4DECDE8D0959}"/>
              </a:ext>
            </a:extLst>
          </p:cNvPr>
          <p:cNvSpPr txBox="1"/>
          <p:nvPr userDrawn="1"/>
        </p:nvSpPr>
        <p:spPr>
          <a:xfrm>
            <a:off x="10505854" y="6534835"/>
            <a:ext cx="1621410" cy="215444"/>
          </a:xfrm>
          <a:prstGeom prst="rect">
            <a:avLst/>
          </a:prstGeom>
          <a:noFill/>
        </p:spPr>
        <p:txBody>
          <a:bodyPr wrap="square" lIns="0" tIns="0" rIns="0" bIns="0" rtlCol="0" anchor="ctr" anchorCtr="0">
            <a:spAutoFit/>
          </a:bodyPr>
          <a:lstStyle/>
          <a:p>
            <a:pPr algn="ctr"/>
            <a:r>
              <a:rPr lang="en-US" sz="1400" dirty="0">
                <a:gradFill>
                  <a:gsLst>
                    <a:gs pos="2917">
                      <a:schemeClr val="tx1"/>
                    </a:gs>
                    <a:gs pos="30000">
                      <a:schemeClr val="tx1"/>
                    </a:gs>
                  </a:gsLst>
                  <a:lin ang="5400000" scaled="0"/>
                </a:gradFill>
              </a:rPr>
              <a:t>#</a:t>
            </a:r>
            <a:r>
              <a:rPr lang="en-US" sz="1400" dirty="0" err="1">
                <a:gradFill>
                  <a:gsLst>
                    <a:gs pos="2917">
                      <a:schemeClr val="tx1"/>
                    </a:gs>
                    <a:gs pos="30000">
                      <a:schemeClr val="tx1"/>
                    </a:gs>
                  </a:gsLst>
                  <a:lin ang="5400000" scaled="0"/>
                </a:gradFill>
              </a:rPr>
              <a:t>hacktoberfestseoul</a:t>
            </a:r>
            <a:endParaRPr lang="en-US" sz="1400" dirty="0">
              <a:gradFill>
                <a:gsLst>
                  <a:gs pos="2917">
                    <a:schemeClr val="tx1"/>
                  </a:gs>
                  <a:gs pos="30000">
                    <a:schemeClr val="tx1"/>
                  </a:gs>
                </a:gsLst>
                <a:lin ang="5400000" scaled="0"/>
              </a:gradFill>
            </a:endParaRPr>
          </a:p>
        </p:txBody>
      </p:sp>
      <p:sp>
        <p:nvSpPr>
          <p:cNvPr id="51" name="TextBox 50">
            <a:extLst>
              <a:ext uri="{FF2B5EF4-FFF2-40B4-BE49-F238E27FC236}">
                <a16:creationId xmlns:a16="http://schemas.microsoft.com/office/drawing/2014/main" id="{A41C15F6-010F-C940-BACE-637DDAC4CB28}"/>
              </a:ext>
            </a:extLst>
          </p:cNvPr>
          <p:cNvSpPr txBox="1"/>
          <p:nvPr userDrawn="1"/>
        </p:nvSpPr>
        <p:spPr>
          <a:xfrm>
            <a:off x="8985874" y="6534835"/>
            <a:ext cx="1621410" cy="215444"/>
          </a:xfrm>
          <a:prstGeom prst="rect">
            <a:avLst/>
          </a:prstGeom>
          <a:noFill/>
        </p:spPr>
        <p:txBody>
          <a:bodyPr wrap="square" lIns="0" tIns="0" rIns="0" bIns="0" rtlCol="0" anchor="ctr" anchorCtr="0">
            <a:spAutoFit/>
          </a:bodyPr>
          <a:lstStyle/>
          <a:p>
            <a:pPr algn="ctr"/>
            <a:r>
              <a:rPr lang="en-US" sz="1400" dirty="0">
                <a:gradFill>
                  <a:gsLst>
                    <a:gs pos="2917">
                      <a:schemeClr val="tx1"/>
                    </a:gs>
                    <a:gs pos="30000">
                      <a:schemeClr val="tx1"/>
                    </a:gs>
                  </a:gsLst>
                  <a:lin ang="5400000" scaled="0"/>
                </a:gradFill>
              </a:rPr>
              <a:t>#</a:t>
            </a:r>
            <a:r>
              <a:rPr lang="en-US" sz="1400" dirty="0" err="1">
                <a:gradFill>
                  <a:gsLst>
                    <a:gs pos="2917">
                      <a:schemeClr val="tx1"/>
                    </a:gs>
                    <a:gs pos="30000">
                      <a:schemeClr val="tx1"/>
                    </a:gs>
                  </a:gsLst>
                  <a:lin ang="5400000" scaled="0"/>
                </a:gradFill>
              </a:rPr>
              <a:t>hacktoberfest</a:t>
            </a:r>
            <a:endParaRPr lang="en-US" sz="1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5096" r:id="rId2"/>
    <p:sldLayoutId id="2147484577" r:id="rId3"/>
    <p:sldLayoutId id="2147484610" r:id="rId4"/>
    <p:sldLayoutId id="2147484710" r:id="rId5"/>
    <p:sldLayoutId id="2147484850" r:id="rId6"/>
    <p:sldLayoutId id="2147484849" r:id="rId7"/>
    <p:sldLayoutId id="2147484840" r:id="rId8"/>
    <p:sldLayoutId id="2147484865" r:id="rId9"/>
    <p:sldLayoutId id="2147484864" r:id="rId10"/>
    <p:sldLayoutId id="2147484841" r:id="rId11"/>
    <p:sldLayoutId id="2147484842" r:id="rId12"/>
    <p:sldLayoutId id="2147485091" r:id="rId13"/>
    <p:sldLayoutId id="2147485092" r:id="rId14"/>
    <p:sldLayoutId id="2147485093" r:id="rId15"/>
    <p:sldLayoutId id="2147485094" r:id="rId16"/>
    <p:sldLayoutId id="2147485095" r:id="rId17"/>
    <p:sldLayoutId id="2147484240" r:id="rId18"/>
    <p:sldLayoutId id="2147484844" r:id="rId19"/>
    <p:sldLayoutId id="2147484845" r:id="rId20"/>
    <p:sldLayoutId id="2147484846" r:id="rId21"/>
    <p:sldLayoutId id="2147484847" r:id="rId22"/>
    <p:sldLayoutId id="2147484474" r:id="rId23"/>
    <p:sldLayoutId id="2147484603" r:id="rId24"/>
    <p:sldLayoutId id="2147484751" r:id="rId25"/>
    <p:sldLayoutId id="2147484783" r:id="rId26"/>
    <p:sldLayoutId id="2147484784" r:id="rId27"/>
    <p:sldLayoutId id="2147484785" r:id="rId28"/>
    <p:sldLayoutId id="2147484787" r:id="rId29"/>
    <p:sldLayoutId id="2147484786" r:id="rId30"/>
    <p:sldLayoutId id="2147484249" r:id="rId31"/>
    <p:sldLayoutId id="2147484584" r:id="rId32"/>
    <p:sldLayoutId id="2147484671" r:id="rId33"/>
    <p:sldLayoutId id="2147484673" r:id="rId34"/>
    <p:sldLayoutId id="2147484299" r:id="rId35"/>
    <p:sldLayoutId id="2147485097" r:id="rId36"/>
    <p:sldLayoutId id="2147484263" r:id="rId37"/>
  </p:sldLayoutIdLst>
  <p:transition>
    <p:fade/>
  </p:transition>
  <p:hf sldNum="0" hdr="0" ftr="0" dt="0"/>
  <p:txStyles>
    <p:titleStyle>
      <a:lvl1pPr algn="l" defTabSz="932742" rtl="0" eaLnBrk="1" latinLnBrk="0" hangingPunct="1">
        <a:lnSpc>
          <a:spcPct val="100000"/>
        </a:lnSpc>
        <a:spcBef>
          <a:spcPct val="0"/>
        </a:spcBef>
        <a:buNone/>
        <a:defRPr lang="en-US" sz="3600" b="1" i="0" kern="1200" cap="none" spc="-50" baseline="0" dirty="0" smtClean="0">
          <a:ln w="3175">
            <a:noFill/>
          </a:ln>
          <a:solidFill>
            <a:schemeClr val="tx1"/>
          </a:solidFill>
          <a:effectLst/>
          <a:latin typeface="Segoe UI Semibold" panose="020B0502040204020203" pitchFamily="34" charset="0"/>
          <a:ea typeface="NanumGothic" panose="020D0604000000000000" pitchFamily="34" charset="-127"/>
          <a:cs typeface="Segoe UI Semibold" panose="020B0502040204020203"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b="0" i="0" kern="1200" spc="0" baseline="0">
          <a:gradFill>
            <a:gsLst>
              <a:gs pos="1250">
                <a:schemeClr val="tx1"/>
              </a:gs>
              <a:gs pos="100000">
                <a:schemeClr val="tx1"/>
              </a:gs>
            </a:gsLst>
            <a:lin ang="5400000" scaled="0"/>
          </a:gradFill>
          <a:latin typeface="Segoe UI Semilight" panose="020B0402040204020203" pitchFamily="34" charset="0"/>
          <a:ea typeface="NanumGothic" panose="020D0604000000000000" pitchFamily="34" charset="-127"/>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b="0" i="0" kern="1200" spc="0" baseline="0">
          <a:gradFill>
            <a:gsLst>
              <a:gs pos="1250">
                <a:schemeClr val="tx1"/>
              </a:gs>
              <a:gs pos="100000">
                <a:schemeClr val="tx1"/>
              </a:gs>
            </a:gsLst>
            <a:lin ang="5400000" scaled="0"/>
          </a:gradFill>
          <a:latin typeface="Segoe UI Semilight" panose="020B0402040204020203" pitchFamily="34" charset="0"/>
          <a:ea typeface="NanumGothic" panose="020D0604000000000000" pitchFamily="34" charset="-127"/>
          <a:cs typeface="Segoe UI Semilight" panose="020B0402040204020203" pitchFamily="34" charset="0"/>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b="0" i="0" kern="1200" spc="0" baseline="0">
          <a:gradFill>
            <a:gsLst>
              <a:gs pos="1250">
                <a:schemeClr val="tx1"/>
              </a:gs>
              <a:gs pos="100000">
                <a:schemeClr val="tx1"/>
              </a:gs>
            </a:gsLst>
            <a:lin ang="5400000" scaled="0"/>
          </a:gradFill>
          <a:latin typeface="Segoe UI Semilight" panose="020B0402040204020203" pitchFamily="34" charset="0"/>
          <a:ea typeface="NanumGothic" panose="020D0604000000000000" pitchFamily="34" charset="-127"/>
          <a:cs typeface="Segoe UI Semilight" panose="020B0402040204020203" pitchFamily="34" charset="0"/>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b="0" i="0" kern="1200" spc="0" baseline="0">
          <a:gradFill>
            <a:gsLst>
              <a:gs pos="1250">
                <a:schemeClr val="tx1"/>
              </a:gs>
              <a:gs pos="100000">
                <a:schemeClr val="tx1"/>
              </a:gs>
            </a:gsLst>
            <a:lin ang="5400000" scaled="0"/>
          </a:gradFill>
          <a:latin typeface="Segoe UI Semilight" panose="020B0402040204020203" pitchFamily="34" charset="0"/>
          <a:ea typeface="NanumGothic" panose="020D0604000000000000" pitchFamily="34" charset="-127"/>
          <a:cs typeface="Segoe UI Semilight" panose="020B0402040204020203" pitchFamily="34" charset="0"/>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b="0" i="0" kern="1200" spc="0" baseline="0">
          <a:gradFill>
            <a:gsLst>
              <a:gs pos="1250">
                <a:schemeClr val="tx1"/>
              </a:gs>
              <a:gs pos="100000">
                <a:schemeClr val="tx1"/>
              </a:gs>
            </a:gsLst>
            <a:lin ang="5400000" scaled="0"/>
          </a:gradFill>
          <a:latin typeface="Segoe UI Semilight" panose="020B0402040204020203" pitchFamily="34" charset="0"/>
          <a:ea typeface="NanumGothic" panose="020D0604000000000000" pitchFamily="34" charset="-127"/>
          <a:cs typeface="Segoe UI Semilight" panose="020B04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6000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BE68A89-9632-BB4E-9757-D2CB2E32C74A}"/>
              </a:ext>
            </a:extLst>
          </p:cNvPr>
          <p:cNvSpPr>
            <a:spLocks noGrp="1"/>
          </p:cNvSpPr>
          <p:nvPr>
            <p:ph type="body" sz="quarter" idx="11"/>
          </p:nvPr>
        </p:nvSpPr>
        <p:spPr/>
        <p:txBody>
          <a:bodyPr/>
          <a:lstStyle/>
          <a:p>
            <a:endParaRPr lang="en-US"/>
          </a:p>
        </p:txBody>
      </p:sp>
      <p:sp>
        <p:nvSpPr>
          <p:cNvPr id="12" name="Text Placeholder 11">
            <a:extLst>
              <a:ext uri="{FF2B5EF4-FFF2-40B4-BE49-F238E27FC236}">
                <a16:creationId xmlns:a16="http://schemas.microsoft.com/office/drawing/2014/main" id="{A4A4F4F5-3C59-1E40-861B-04829FDC642F}"/>
              </a:ext>
            </a:extLst>
          </p:cNvPr>
          <p:cNvSpPr>
            <a:spLocks noGrp="1"/>
          </p:cNvSpPr>
          <p:nvPr>
            <p:ph type="body" sz="quarter" idx="13"/>
          </p:nvPr>
        </p:nvSpPr>
        <p:spPr/>
        <p:txBody>
          <a:bodyPr/>
          <a:lstStyle/>
          <a:p>
            <a:r>
              <a:rPr lang="en-US" dirty="0"/>
              <a:t>Sample Codes</a:t>
            </a:r>
          </a:p>
        </p:txBody>
      </p:sp>
    </p:spTree>
    <p:extLst>
      <p:ext uri="{BB962C8B-B14F-4D97-AF65-F5344CB8AC3E}">
        <p14:creationId xmlns:p14="http://schemas.microsoft.com/office/powerpoint/2010/main" val="181027636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275288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8956CC-4539-E746-8F59-808DF3815F1C}"/>
              </a:ext>
            </a:extLst>
          </p:cNvPr>
          <p:cNvSpPr>
            <a:spLocks noGrp="1"/>
          </p:cNvSpPr>
          <p:nvPr>
            <p:ph type="title"/>
          </p:nvPr>
        </p:nvSpPr>
        <p:spPr/>
        <p:txBody>
          <a:bodyPr/>
          <a:lstStyle/>
          <a:p>
            <a:r>
              <a:rPr lang="en-US" dirty="0"/>
              <a:t>Session Title</a:t>
            </a:r>
          </a:p>
        </p:txBody>
      </p:sp>
      <p:sp>
        <p:nvSpPr>
          <p:cNvPr id="5" name="Text Placeholder 4">
            <a:extLst>
              <a:ext uri="{FF2B5EF4-FFF2-40B4-BE49-F238E27FC236}">
                <a16:creationId xmlns:a16="http://schemas.microsoft.com/office/drawing/2014/main" id="{704F347F-4CEC-3143-9A4F-966F31B0A776}"/>
              </a:ext>
            </a:extLst>
          </p:cNvPr>
          <p:cNvSpPr>
            <a:spLocks noGrp="1"/>
          </p:cNvSpPr>
          <p:nvPr>
            <p:ph type="body" sz="quarter" idx="12"/>
          </p:nvPr>
        </p:nvSpPr>
        <p:spPr/>
        <p:txBody>
          <a:bodyPr/>
          <a:lstStyle/>
          <a:p>
            <a:r>
              <a:rPr lang="en-US" dirty="0"/>
              <a:t>Session Subtitle</a:t>
            </a:r>
          </a:p>
        </p:txBody>
      </p:sp>
    </p:spTree>
    <p:extLst>
      <p:ext uri="{BB962C8B-B14F-4D97-AF65-F5344CB8AC3E}">
        <p14:creationId xmlns:p14="http://schemas.microsoft.com/office/powerpoint/2010/main" val="3581431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FC37B-6594-2249-930B-E953F9AA3E82}"/>
              </a:ext>
            </a:extLst>
          </p:cNvPr>
          <p:cNvSpPr>
            <a:spLocks noGrp="1"/>
          </p:cNvSpPr>
          <p:nvPr>
            <p:ph type="title"/>
          </p:nvPr>
        </p:nvSpPr>
        <p:spPr/>
        <p:txBody>
          <a:bodyPr/>
          <a:lstStyle/>
          <a:p>
            <a:r>
              <a:rPr lang="en-US" dirty="0"/>
              <a:t>Speaker Name</a:t>
            </a:r>
          </a:p>
        </p:txBody>
      </p:sp>
      <p:sp>
        <p:nvSpPr>
          <p:cNvPr id="3" name="Text Placeholder 2">
            <a:extLst>
              <a:ext uri="{FF2B5EF4-FFF2-40B4-BE49-F238E27FC236}">
                <a16:creationId xmlns:a16="http://schemas.microsoft.com/office/drawing/2014/main" id="{BD90D221-DFC9-6648-9D0F-87846C466AA0}"/>
              </a:ext>
            </a:extLst>
          </p:cNvPr>
          <p:cNvSpPr>
            <a:spLocks noGrp="1"/>
          </p:cNvSpPr>
          <p:nvPr>
            <p:ph type="body" sz="quarter" idx="10"/>
          </p:nvPr>
        </p:nvSpPr>
        <p:spPr>
          <a:xfrm>
            <a:off x="584200" y="3535540"/>
            <a:ext cx="5513118" cy="1151084"/>
          </a:xfrm>
        </p:spPr>
        <p:txBody>
          <a:bodyPr/>
          <a:lstStyle/>
          <a:p>
            <a:r>
              <a:rPr lang="en-US" dirty="0"/>
              <a:t>Speaker title</a:t>
            </a:r>
          </a:p>
          <a:p>
            <a:r>
              <a:rPr lang="en-US" dirty="0"/>
              <a:t>Speaker company</a:t>
            </a:r>
          </a:p>
          <a:p>
            <a:r>
              <a:rPr lang="en-US" dirty="0"/>
              <a:t>Speaker contact</a:t>
            </a:r>
          </a:p>
        </p:txBody>
      </p:sp>
      <p:pic>
        <p:nvPicPr>
          <p:cNvPr id="14" name="Picture Placeholder 13" descr="A group of people posing for the camera&#10;&#10;Description automatically generated">
            <a:extLst>
              <a:ext uri="{FF2B5EF4-FFF2-40B4-BE49-F238E27FC236}">
                <a16:creationId xmlns:a16="http://schemas.microsoft.com/office/drawing/2014/main" id="{401522CB-4556-CA42-8D4E-B197876F27D4}"/>
              </a:ext>
            </a:extLst>
          </p:cNvPr>
          <p:cNvPicPr>
            <a:picLocks noGrp="1" noChangeAspect="1"/>
          </p:cNvPicPr>
          <p:nvPr>
            <p:ph type="pic" sz="quarter" idx="11"/>
          </p:nvPr>
        </p:nvPicPr>
        <p:blipFill>
          <a:blip r:embed="rId2"/>
          <a:srcRect l="8167" r="8167"/>
          <a:stretch>
            <a:fillRect/>
          </a:stretch>
        </p:blipFill>
        <p:spPr/>
      </p:pic>
    </p:spTree>
    <p:extLst>
      <p:ext uri="{BB962C8B-B14F-4D97-AF65-F5344CB8AC3E}">
        <p14:creationId xmlns:p14="http://schemas.microsoft.com/office/powerpoint/2010/main" val="383369818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201886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9F4480-E0C6-0744-87AE-3D2D43B5D7BE}"/>
              </a:ext>
            </a:extLst>
          </p:cNvPr>
          <p:cNvSpPr>
            <a:spLocks noGrp="1"/>
          </p:cNvSpPr>
          <p:nvPr>
            <p:ph type="title"/>
          </p:nvPr>
        </p:nvSpPr>
        <p:spPr>
          <a:xfrm>
            <a:off x="588263" y="2570201"/>
            <a:ext cx="4158362" cy="553998"/>
          </a:xfrm>
        </p:spPr>
        <p:txBody>
          <a:bodyPr/>
          <a:lstStyle/>
          <a:p>
            <a:r>
              <a:rPr lang="en-US" dirty="0"/>
              <a:t>Photo Title</a:t>
            </a:r>
          </a:p>
        </p:txBody>
      </p:sp>
      <p:sp>
        <p:nvSpPr>
          <p:cNvPr id="5" name="Text Placeholder 4">
            <a:extLst>
              <a:ext uri="{FF2B5EF4-FFF2-40B4-BE49-F238E27FC236}">
                <a16:creationId xmlns:a16="http://schemas.microsoft.com/office/drawing/2014/main" id="{FD886F21-9D56-AE41-A563-BA216DC8A908}"/>
              </a:ext>
            </a:extLst>
          </p:cNvPr>
          <p:cNvSpPr>
            <a:spLocks noGrp="1"/>
          </p:cNvSpPr>
          <p:nvPr>
            <p:ph type="body" sz="quarter" idx="10"/>
          </p:nvPr>
        </p:nvSpPr>
        <p:spPr/>
        <p:txBody>
          <a:bodyPr/>
          <a:lstStyle/>
          <a:p>
            <a:endParaRPr lang="en-US"/>
          </a:p>
        </p:txBody>
      </p:sp>
      <p:sp>
        <p:nvSpPr>
          <p:cNvPr id="3" name="Picture Placeholder 2">
            <a:extLst>
              <a:ext uri="{FF2B5EF4-FFF2-40B4-BE49-F238E27FC236}">
                <a16:creationId xmlns:a16="http://schemas.microsoft.com/office/drawing/2014/main" id="{C4E441B3-4AE1-5F4F-B430-C32B8D6809E4}"/>
              </a:ext>
            </a:extLst>
          </p:cNvPr>
          <p:cNvSpPr>
            <a:spLocks noGrp="1"/>
          </p:cNvSpPr>
          <p:nvPr>
            <p:ph type="pic" sz="quarter" idx="4294967295"/>
          </p:nvPr>
        </p:nvSpPr>
        <p:spPr>
          <a:xfrm>
            <a:off x="5334000" y="0"/>
            <a:ext cx="6858000" cy="6858000"/>
          </a:xfrm>
        </p:spPr>
      </p:sp>
    </p:spTree>
    <p:extLst>
      <p:ext uri="{BB962C8B-B14F-4D97-AF65-F5344CB8AC3E}">
        <p14:creationId xmlns:p14="http://schemas.microsoft.com/office/powerpoint/2010/main" val="199524012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EA9C0F-825E-C347-B69F-DDD7FE15E12B}"/>
              </a:ext>
            </a:extLst>
          </p:cNvPr>
          <p:cNvSpPr>
            <a:spLocks noGrp="1"/>
          </p:cNvSpPr>
          <p:nvPr>
            <p:ph type="title"/>
          </p:nvPr>
        </p:nvSpPr>
        <p:spPr/>
        <p:txBody>
          <a:bodyPr/>
          <a:lstStyle/>
          <a:p>
            <a:r>
              <a:rPr lang="en-US" dirty="0"/>
              <a:t>Section Title</a:t>
            </a:r>
          </a:p>
        </p:txBody>
      </p:sp>
    </p:spTree>
    <p:extLst>
      <p:ext uri="{BB962C8B-B14F-4D97-AF65-F5344CB8AC3E}">
        <p14:creationId xmlns:p14="http://schemas.microsoft.com/office/powerpoint/2010/main" val="690832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F5B136-ECB4-8F40-8D1F-CF8E04F07099}"/>
              </a:ext>
            </a:extLst>
          </p:cNvPr>
          <p:cNvSpPr>
            <a:spLocks noGrp="1"/>
          </p:cNvSpPr>
          <p:nvPr>
            <p:ph type="title"/>
          </p:nvPr>
        </p:nvSpPr>
        <p:spPr/>
        <p:txBody>
          <a:bodyPr/>
          <a:lstStyle/>
          <a:p>
            <a:r>
              <a:rPr lang="en-US" dirty="0"/>
              <a:t>Demo Title</a:t>
            </a:r>
          </a:p>
        </p:txBody>
      </p:sp>
      <p:sp>
        <p:nvSpPr>
          <p:cNvPr id="4" name="Text Placeholder 3">
            <a:extLst>
              <a:ext uri="{FF2B5EF4-FFF2-40B4-BE49-F238E27FC236}">
                <a16:creationId xmlns:a16="http://schemas.microsoft.com/office/drawing/2014/main" id="{4CF97641-F2B6-9149-A95E-BD8AEE323CD1}"/>
              </a:ext>
            </a:extLst>
          </p:cNvPr>
          <p:cNvSpPr>
            <a:spLocks noGrp="1"/>
          </p:cNvSpPr>
          <p:nvPr>
            <p:ph type="body" sz="quarter" idx="12"/>
          </p:nvPr>
        </p:nvSpPr>
        <p:spPr/>
        <p:txBody>
          <a:bodyPr/>
          <a:lstStyle/>
          <a:p>
            <a:r>
              <a:rPr lang="en-US" dirty="0"/>
              <a:t>Demo Description</a:t>
            </a:r>
          </a:p>
        </p:txBody>
      </p:sp>
    </p:spTree>
    <p:extLst>
      <p:ext uri="{BB962C8B-B14F-4D97-AF65-F5344CB8AC3E}">
        <p14:creationId xmlns:p14="http://schemas.microsoft.com/office/powerpoint/2010/main" val="1181225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A78B198-8BD3-C145-9041-01184044EA97}"/>
              </a:ext>
            </a:extLst>
          </p:cNvPr>
          <p:cNvSpPr>
            <a:spLocks noGrp="1"/>
          </p:cNvSpPr>
          <p:nvPr>
            <p:ph type="body" sz="quarter" idx="13"/>
          </p:nvPr>
        </p:nvSpPr>
        <p:spPr/>
        <p:txBody>
          <a:bodyPr/>
          <a:lstStyle/>
          <a:p>
            <a:r>
              <a:rPr lang="en-US" dirty="0"/>
              <a:t>Item 1</a:t>
            </a:r>
          </a:p>
        </p:txBody>
      </p:sp>
      <p:sp>
        <p:nvSpPr>
          <p:cNvPr id="4" name="Title 3">
            <a:extLst>
              <a:ext uri="{FF2B5EF4-FFF2-40B4-BE49-F238E27FC236}">
                <a16:creationId xmlns:a16="http://schemas.microsoft.com/office/drawing/2014/main" id="{34C543C2-5151-A94B-B4D5-D4EE8F66CE06}"/>
              </a:ext>
            </a:extLst>
          </p:cNvPr>
          <p:cNvSpPr>
            <a:spLocks noGrp="1"/>
          </p:cNvSpPr>
          <p:nvPr>
            <p:ph type="title"/>
          </p:nvPr>
        </p:nvSpPr>
        <p:spPr/>
        <p:txBody>
          <a:bodyPr/>
          <a:lstStyle/>
          <a:p>
            <a:r>
              <a:rPr lang="en-US" dirty="0"/>
              <a:t>Four Bullet Points</a:t>
            </a:r>
          </a:p>
        </p:txBody>
      </p:sp>
      <p:sp>
        <p:nvSpPr>
          <p:cNvPr id="6" name="Text Placeholder 5">
            <a:extLst>
              <a:ext uri="{FF2B5EF4-FFF2-40B4-BE49-F238E27FC236}">
                <a16:creationId xmlns:a16="http://schemas.microsoft.com/office/drawing/2014/main" id="{FF7ACEE2-6D41-9D4E-AA63-A38ABEA4B655}"/>
              </a:ext>
            </a:extLst>
          </p:cNvPr>
          <p:cNvSpPr>
            <a:spLocks noGrp="1"/>
          </p:cNvSpPr>
          <p:nvPr>
            <p:ph type="body" sz="quarter" idx="20"/>
          </p:nvPr>
        </p:nvSpPr>
        <p:spPr/>
        <p:txBody>
          <a:bodyPr/>
          <a:lstStyle/>
          <a:p>
            <a:r>
              <a:rPr lang="en-US" dirty="0"/>
              <a:t>Item 2</a:t>
            </a:r>
          </a:p>
        </p:txBody>
      </p:sp>
      <p:sp>
        <p:nvSpPr>
          <p:cNvPr id="7" name="Text Placeholder 6">
            <a:extLst>
              <a:ext uri="{FF2B5EF4-FFF2-40B4-BE49-F238E27FC236}">
                <a16:creationId xmlns:a16="http://schemas.microsoft.com/office/drawing/2014/main" id="{40B4666A-B64F-E942-BCA7-20751ED17B3E}"/>
              </a:ext>
            </a:extLst>
          </p:cNvPr>
          <p:cNvSpPr>
            <a:spLocks noGrp="1"/>
          </p:cNvSpPr>
          <p:nvPr>
            <p:ph type="body" sz="quarter" idx="22"/>
          </p:nvPr>
        </p:nvSpPr>
        <p:spPr/>
        <p:txBody>
          <a:bodyPr/>
          <a:lstStyle/>
          <a:p>
            <a:r>
              <a:rPr lang="en-US" dirty="0"/>
              <a:t>Item 3</a:t>
            </a:r>
          </a:p>
        </p:txBody>
      </p:sp>
      <p:sp>
        <p:nvSpPr>
          <p:cNvPr id="8" name="Text Placeholder 7">
            <a:extLst>
              <a:ext uri="{FF2B5EF4-FFF2-40B4-BE49-F238E27FC236}">
                <a16:creationId xmlns:a16="http://schemas.microsoft.com/office/drawing/2014/main" id="{976E06D9-705F-0240-9D70-20F4F06329D8}"/>
              </a:ext>
            </a:extLst>
          </p:cNvPr>
          <p:cNvSpPr>
            <a:spLocks noGrp="1"/>
          </p:cNvSpPr>
          <p:nvPr>
            <p:ph type="body" sz="quarter" idx="24"/>
          </p:nvPr>
        </p:nvSpPr>
        <p:spPr/>
        <p:txBody>
          <a:bodyPr/>
          <a:lstStyle/>
          <a:p>
            <a:r>
              <a:rPr lang="en-US" dirty="0"/>
              <a:t>Item 4</a:t>
            </a:r>
          </a:p>
        </p:txBody>
      </p:sp>
      <p:pic>
        <p:nvPicPr>
          <p:cNvPr id="19" name="Content Placeholder 18" descr="A group of people posing for the camera&#10;&#10;Description automatically generated">
            <a:extLst>
              <a:ext uri="{FF2B5EF4-FFF2-40B4-BE49-F238E27FC236}">
                <a16:creationId xmlns:a16="http://schemas.microsoft.com/office/drawing/2014/main" id="{0506DC9A-E9F6-7A42-A142-B919457B4AC6}"/>
              </a:ext>
            </a:extLst>
          </p:cNvPr>
          <p:cNvPicPr>
            <a:picLocks noGrp="1" noChangeAspect="1"/>
          </p:cNvPicPr>
          <p:nvPr>
            <p:ph sz="quarter" idx="28"/>
          </p:nvPr>
        </p:nvPicPr>
        <p:blipFill>
          <a:blip r:embed="rId2"/>
          <a:stretch>
            <a:fillRect/>
          </a:stretch>
        </p:blipFill>
        <p:spPr>
          <a:xfrm>
            <a:off x="528638" y="1742970"/>
            <a:ext cx="914400" cy="765386"/>
          </a:xfrm>
        </p:spPr>
      </p:pic>
      <p:pic>
        <p:nvPicPr>
          <p:cNvPr id="22" name="Content Placeholder 21">
            <a:extLst>
              <a:ext uri="{FF2B5EF4-FFF2-40B4-BE49-F238E27FC236}">
                <a16:creationId xmlns:a16="http://schemas.microsoft.com/office/drawing/2014/main" id="{9002C341-BB83-7F4D-AA66-A5872F537A51}"/>
              </a:ext>
            </a:extLst>
          </p:cNvPr>
          <p:cNvPicPr>
            <a:picLocks noGrp="1" noChangeAspect="1"/>
          </p:cNvPicPr>
          <p:nvPr>
            <p:ph sz="quarter" idx="29"/>
          </p:nvPr>
        </p:nvPicPr>
        <p:blipFill>
          <a:blip r:embed="rId2"/>
          <a:stretch>
            <a:fillRect/>
          </a:stretch>
        </p:blipFill>
        <p:spPr>
          <a:xfrm>
            <a:off x="514350" y="2797070"/>
            <a:ext cx="914400" cy="765386"/>
          </a:xfrm>
        </p:spPr>
      </p:pic>
      <p:pic>
        <p:nvPicPr>
          <p:cNvPr id="24" name="Content Placeholder 23" descr="A group of people posing for the camera&#10;&#10;Description automatically generated">
            <a:extLst>
              <a:ext uri="{FF2B5EF4-FFF2-40B4-BE49-F238E27FC236}">
                <a16:creationId xmlns:a16="http://schemas.microsoft.com/office/drawing/2014/main" id="{EE6B6791-A82E-A34A-85F8-85C622827B5C}"/>
              </a:ext>
            </a:extLst>
          </p:cNvPr>
          <p:cNvPicPr>
            <a:picLocks noGrp="1" noChangeAspect="1"/>
          </p:cNvPicPr>
          <p:nvPr>
            <p:ph sz="quarter" idx="30"/>
          </p:nvPr>
        </p:nvPicPr>
        <p:blipFill>
          <a:blip r:embed="rId2"/>
          <a:stretch>
            <a:fillRect/>
          </a:stretch>
        </p:blipFill>
        <p:spPr>
          <a:xfrm>
            <a:off x="514350" y="3849582"/>
            <a:ext cx="914400" cy="765386"/>
          </a:xfrm>
        </p:spPr>
      </p:pic>
      <p:pic>
        <p:nvPicPr>
          <p:cNvPr id="26" name="Content Placeholder 25">
            <a:extLst>
              <a:ext uri="{FF2B5EF4-FFF2-40B4-BE49-F238E27FC236}">
                <a16:creationId xmlns:a16="http://schemas.microsoft.com/office/drawing/2014/main" id="{51C2CEB6-2A4B-6043-83BC-962FB1902D05}"/>
              </a:ext>
            </a:extLst>
          </p:cNvPr>
          <p:cNvPicPr>
            <a:picLocks noGrp="1" noChangeAspect="1"/>
          </p:cNvPicPr>
          <p:nvPr>
            <p:ph sz="quarter" idx="31"/>
          </p:nvPr>
        </p:nvPicPr>
        <p:blipFill>
          <a:blip r:embed="rId2"/>
          <a:stretch>
            <a:fillRect/>
          </a:stretch>
        </p:blipFill>
        <p:spPr>
          <a:xfrm>
            <a:off x="528638" y="4902095"/>
            <a:ext cx="914400" cy="765386"/>
          </a:xfrm>
        </p:spPr>
      </p:pic>
    </p:spTree>
    <p:extLst>
      <p:ext uri="{BB962C8B-B14F-4D97-AF65-F5344CB8AC3E}">
        <p14:creationId xmlns:p14="http://schemas.microsoft.com/office/powerpoint/2010/main" val="168786919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1C048140-66C9-2E45-9D26-EC8258AA193A}"/>
              </a:ext>
            </a:extLst>
          </p:cNvPr>
          <p:cNvSpPr>
            <a:spLocks noGrp="1"/>
          </p:cNvSpPr>
          <p:nvPr>
            <p:ph type="title"/>
          </p:nvPr>
        </p:nvSpPr>
        <p:spPr/>
        <p:txBody>
          <a:bodyPr/>
          <a:lstStyle/>
          <a:p>
            <a:r>
              <a:rPr lang="en-US" dirty="0"/>
              <a:t>Four Pictures</a:t>
            </a:r>
          </a:p>
        </p:txBody>
      </p:sp>
      <p:sp>
        <p:nvSpPr>
          <p:cNvPr id="15" name="Text Placeholder 14">
            <a:extLst>
              <a:ext uri="{FF2B5EF4-FFF2-40B4-BE49-F238E27FC236}">
                <a16:creationId xmlns:a16="http://schemas.microsoft.com/office/drawing/2014/main" id="{751E1F3E-474B-E442-975B-49B865A8E29F}"/>
              </a:ext>
            </a:extLst>
          </p:cNvPr>
          <p:cNvSpPr>
            <a:spLocks noGrp="1"/>
          </p:cNvSpPr>
          <p:nvPr>
            <p:ph type="body" sz="quarter" idx="16"/>
          </p:nvPr>
        </p:nvSpPr>
        <p:spPr/>
        <p:txBody>
          <a:bodyPr/>
          <a:lstStyle/>
          <a:p>
            <a:r>
              <a:rPr lang="en-US" dirty="0"/>
              <a:t>Item 1</a:t>
            </a:r>
          </a:p>
        </p:txBody>
      </p:sp>
      <p:sp>
        <p:nvSpPr>
          <p:cNvPr id="16" name="Text Placeholder 15">
            <a:extLst>
              <a:ext uri="{FF2B5EF4-FFF2-40B4-BE49-F238E27FC236}">
                <a16:creationId xmlns:a16="http://schemas.microsoft.com/office/drawing/2014/main" id="{93969426-2982-9441-B55A-5A6A3259534B}"/>
              </a:ext>
            </a:extLst>
          </p:cNvPr>
          <p:cNvSpPr>
            <a:spLocks noGrp="1"/>
          </p:cNvSpPr>
          <p:nvPr>
            <p:ph type="body" sz="quarter" idx="17"/>
          </p:nvPr>
        </p:nvSpPr>
        <p:spPr/>
        <p:txBody>
          <a:bodyPr/>
          <a:lstStyle/>
          <a:p>
            <a:r>
              <a:rPr lang="en-US" dirty="0"/>
              <a:t>Item 2</a:t>
            </a:r>
          </a:p>
        </p:txBody>
      </p:sp>
      <p:sp>
        <p:nvSpPr>
          <p:cNvPr id="17" name="Text Placeholder 16">
            <a:extLst>
              <a:ext uri="{FF2B5EF4-FFF2-40B4-BE49-F238E27FC236}">
                <a16:creationId xmlns:a16="http://schemas.microsoft.com/office/drawing/2014/main" id="{3889D95F-A057-9840-8CCD-36FDF0D619EC}"/>
              </a:ext>
            </a:extLst>
          </p:cNvPr>
          <p:cNvSpPr>
            <a:spLocks noGrp="1"/>
          </p:cNvSpPr>
          <p:nvPr>
            <p:ph type="body" sz="quarter" idx="18"/>
          </p:nvPr>
        </p:nvSpPr>
        <p:spPr/>
        <p:txBody>
          <a:bodyPr/>
          <a:lstStyle/>
          <a:p>
            <a:r>
              <a:rPr lang="en-US" dirty="0"/>
              <a:t>Item 3</a:t>
            </a:r>
          </a:p>
        </p:txBody>
      </p:sp>
      <p:sp>
        <p:nvSpPr>
          <p:cNvPr id="19" name="Text Placeholder 18">
            <a:extLst>
              <a:ext uri="{FF2B5EF4-FFF2-40B4-BE49-F238E27FC236}">
                <a16:creationId xmlns:a16="http://schemas.microsoft.com/office/drawing/2014/main" id="{171C30EB-D116-444B-A2A2-3878E89DFCB1}"/>
              </a:ext>
            </a:extLst>
          </p:cNvPr>
          <p:cNvSpPr>
            <a:spLocks noGrp="1"/>
          </p:cNvSpPr>
          <p:nvPr>
            <p:ph type="body" sz="quarter" idx="20"/>
          </p:nvPr>
        </p:nvSpPr>
        <p:spPr/>
        <p:txBody>
          <a:bodyPr/>
          <a:lstStyle/>
          <a:p>
            <a:r>
              <a:rPr lang="en-US" dirty="0"/>
              <a:t>Item 4</a:t>
            </a:r>
          </a:p>
        </p:txBody>
      </p:sp>
      <p:pic>
        <p:nvPicPr>
          <p:cNvPr id="12" name="Picture Placeholder 11" descr="A group of people posing for the camera&#10;&#10;Description automatically generated">
            <a:extLst>
              <a:ext uri="{FF2B5EF4-FFF2-40B4-BE49-F238E27FC236}">
                <a16:creationId xmlns:a16="http://schemas.microsoft.com/office/drawing/2014/main" id="{B71D3B74-957B-C74B-BEB4-0F683FF154C4}"/>
              </a:ext>
            </a:extLst>
          </p:cNvPr>
          <p:cNvPicPr>
            <a:picLocks noGrp="1" noChangeAspect="1"/>
          </p:cNvPicPr>
          <p:nvPr>
            <p:ph type="pic" sz="quarter" idx="13"/>
          </p:nvPr>
        </p:nvPicPr>
        <p:blipFill>
          <a:blip r:embed="rId2"/>
          <a:srcRect l="8148" r="8148"/>
          <a:stretch>
            <a:fillRect/>
          </a:stretch>
        </p:blipFill>
        <p:spPr/>
      </p:pic>
      <p:pic>
        <p:nvPicPr>
          <p:cNvPr id="14" name="Picture Placeholder 13">
            <a:extLst>
              <a:ext uri="{FF2B5EF4-FFF2-40B4-BE49-F238E27FC236}">
                <a16:creationId xmlns:a16="http://schemas.microsoft.com/office/drawing/2014/main" id="{C5D72485-373F-C14E-A92E-AA1F97A3D623}"/>
              </a:ext>
            </a:extLst>
          </p:cNvPr>
          <p:cNvPicPr>
            <a:picLocks noGrp="1" noChangeAspect="1"/>
          </p:cNvPicPr>
          <p:nvPr>
            <p:ph type="pic" sz="quarter" idx="14"/>
          </p:nvPr>
        </p:nvPicPr>
        <p:blipFill>
          <a:blip r:embed="rId2"/>
          <a:srcRect l="8148" r="8148"/>
          <a:stretch>
            <a:fillRect/>
          </a:stretch>
        </p:blipFill>
        <p:spPr/>
      </p:pic>
      <p:pic>
        <p:nvPicPr>
          <p:cNvPr id="20" name="Picture Placeholder 19">
            <a:extLst>
              <a:ext uri="{FF2B5EF4-FFF2-40B4-BE49-F238E27FC236}">
                <a16:creationId xmlns:a16="http://schemas.microsoft.com/office/drawing/2014/main" id="{2941BF79-68DD-5445-83C1-2763E8C4A044}"/>
              </a:ext>
            </a:extLst>
          </p:cNvPr>
          <p:cNvPicPr>
            <a:picLocks noGrp="1" noChangeAspect="1"/>
          </p:cNvPicPr>
          <p:nvPr>
            <p:ph type="pic" sz="quarter" idx="15"/>
          </p:nvPr>
        </p:nvPicPr>
        <p:blipFill>
          <a:blip r:embed="rId2"/>
          <a:srcRect l="8148" r="8148"/>
          <a:stretch>
            <a:fillRect/>
          </a:stretch>
        </p:blipFill>
        <p:spPr/>
      </p:pic>
      <p:pic>
        <p:nvPicPr>
          <p:cNvPr id="24" name="Picture Placeholder 23" descr="A group of people posing for the camera&#10;&#10;Description automatically generated">
            <a:extLst>
              <a:ext uri="{FF2B5EF4-FFF2-40B4-BE49-F238E27FC236}">
                <a16:creationId xmlns:a16="http://schemas.microsoft.com/office/drawing/2014/main" id="{AC498CFA-6A18-9B45-A20A-17CDBDCD3282}"/>
              </a:ext>
            </a:extLst>
          </p:cNvPr>
          <p:cNvPicPr>
            <a:picLocks noGrp="1" noChangeAspect="1"/>
          </p:cNvPicPr>
          <p:nvPr>
            <p:ph type="pic" sz="quarter" idx="19"/>
          </p:nvPr>
        </p:nvPicPr>
        <p:blipFill>
          <a:blip r:embed="rId2"/>
          <a:srcRect l="8148" r="8148"/>
          <a:stretch>
            <a:fillRect/>
          </a:stretch>
        </p:blipFill>
        <p:spPr/>
      </p:pic>
    </p:spTree>
    <p:extLst>
      <p:ext uri="{BB962C8B-B14F-4D97-AF65-F5344CB8AC3E}">
        <p14:creationId xmlns:p14="http://schemas.microsoft.com/office/powerpoint/2010/main" val="3816579804"/>
      </p:ext>
    </p:extLst>
  </p:cSld>
  <p:clrMapOvr>
    <a:masterClrMapping/>
  </p:clrMapOvr>
  <p:transition>
    <p:fade/>
  </p:transition>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16dc66bd-df5a-4495-a5c9-5e296f49988a" xsi:nil="true"/>
    <_ip_UnifiedCompliancePolicyUIAction xmlns="http://schemas.microsoft.com/sharepoint/v3" xsi:nil="true"/>
    <MediaServiceTranscript xmlns="16dc66bd-df5a-4495-a5c9-5e296f49988a"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33D2391BFF58241AEB203BD95DC1F89" ma:contentTypeVersion="17" ma:contentTypeDescription="Create a new document." ma:contentTypeScope="" ma:versionID="8ec581d6c997ba8fdfd9901fdcef9afd">
  <xsd:schema xmlns:xsd="http://www.w3.org/2001/XMLSchema" xmlns:xs="http://www.w3.org/2001/XMLSchema" xmlns:p="http://schemas.microsoft.com/office/2006/metadata/properties" xmlns:ns1="http://schemas.microsoft.com/sharepoint/v3" xmlns:ns2="16dc66bd-df5a-4495-a5c9-5e296f49988a" xmlns:ns3="12239fb0-26c0-4a37-b790-6c81fba9d0fc" targetNamespace="http://schemas.microsoft.com/office/2006/metadata/properties" ma:root="true" ma:fieldsID="db6400918fff18b1f0872009fae373a7" ns1:_="" ns2:_="" ns3:_="">
    <xsd:import namespace="http://schemas.microsoft.com/sharepoint/v3"/>
    <xsd:import namespace="16dc66bd-df5a-4495-a5c9-5e296f49988a"/>
    <xsd:import namespace="12239fb0-26c0-4a37-b790-6c81fba9d0f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3:SharedWithUsers" minOccurs="0"/>
                <xsd:element ref="ns3:SharedWithDetails" minOccurs="0"/>
                <xsd:element ref="ns3:LastSharedByUser" minOccurs="0"/>
                <xsd:element ref="ns3:LastSharedByTime" minOccurs="0"/>
                <xsd:element ref="ns2:MediaServiceOCR" minOccurs="0"/>
                <xsd:element ref="ns2:MediaServiceLocation" minOccurs="0"/>
                <xsd:element ref="ns2:MediaServiceEventHashCode" minOccurs="0"/>
                <xsd:element ref="ns2:MediaServiceGenerationTime" minOccurs="0"/>
                <xsd:element ref="ns2:MediaServiceAutoKeyPoints" minOccurs="0"/>
                <xsd:element ref="ns2:MediaServiceKeyPoints" minOccurs="0"/>
                <xsd:element ref="ns1:_ip_UnifiedCompliancePolicyProperties" minOccurs="0"/>
                <xsd:element ref="ns1:_ip_UnifiedCompliancePolicyUIAction" minOccurs="0"/>
                <xsd:element ref="ns2:MediaServiceTranscrip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xsd:simpleType>
        <xsd:restriction base="dms:Note"/>
      </xsd:simpleType>
    </xsd:element>
    <xsd:element name="_ip_UnifiedCompliancePolicyUIAction" ma:index="2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dc66bd-df5a-4495-a5c9-5e296f49988a"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element name="MediaServiceDateTaken" ma:index="11" nillable="true" ma:displayName="MediaServiceDateTaken" ma:description="" ma:hidden="true" ma:internalName="MediaServiceDateTaken"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Location" ma:index="17" nillable="true" ma:displayName="MediaServiceLocation" ma:description="" ma:internalName="MediaServiceLocation"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element name="MediaServiceTranscript" ma:index="24" nillable="true" ma:displayName="MediaServiceTranscript" ma:hidden="true" ma:internalName="MediaServiceTranscript" ma:readOnly="fals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2239fb0-26c0-4a37-b790-6c81fba9d0fc" elementFormDefault="qualified">
    <xsd:import namespace="http://schemas.microsoft.com/office/2006/documentManagement/types"/>
    <xsd:import namespace="http://schemas.microsoft.com/office/infopath/2007/PartnerControls"/>
    <xsd:element name="SharedWithUsers" ma:index="12"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description="" ma:internalName="SharedWithDetails" ma:readOnly="true">
      <xsd:simpleType>
        <xsd:restriction base="dms:Note">
          <xsd:maxLength value="255"/>
        </xsd:restriction>
      </xsd:simpleType>
    </xsd:element>
    <xsd:element name="LastSharedByUser" ma:index="14" nillable="true" ma:displayName="Last Shared By User" ma:description="" ma:hidden="true" ma:internalName="LastSharedByUser" ma:readOnly="true">
      <xsd:simpleType>
        <xsd:restriction base="dms:Note"/>
      </xsd:simpleType>
    </xsd:element>
    <xsd:element name="LastSharedByTime" ma:index="15"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sharepoint/v3"/>
    <ds:schemaRef ds:uri="http://purl.org/dc/elements/1.1/"/>
    <ds:schemaRef ds:uri="http://schemas.microsoft.com/office/infopath/2007/PartnerControls"/>
    <ds:schemaRef ds:uri="http://purl.org/dc/dcmitype/"/>
    <ds:schemaRef ds:uri="http://schemas.microsoft.com/office/2006/metadata/properties"/>
    <ds:schemaRef ds:uri="http://schemas.openxmlformats.org/package/2006/metadata/core-properties"/>
    <ds:schemaRef ds:uri="http://schemas.microsoft.com/office/2006/documentManagement/types"/>
    <ds:schemaRef ds:uri="12239fb0-26c0-4a37-b790-6c81fba9d0fc"/>
    <ds:schemaRef ds:uri="16dc66bd-df5a-4495-a5c9-5e296f49988a"/>
    <ds:schemaRef ds:uri="http://www.w3.org/XML/1998/namespace"/>
    <ds:schemaRef ds:uri="http://purl.org/dc/terms/"/>
  </ds:schemaRefs>
</ds:datastoreItem>
</file>

<file path=customXml/itemProps3.xml><?xml version="1.0" encoding="utf-8"?>
<ds:datastoreItem xmlns:ds="http://schemas.openxmlformats.org/officeDocument/2006/customXml" ds:itemID="{1CEDFB73-5D7B-437A-8BF0-270237E510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6dc66bd-df5a-4495-a5c9-5e296f49988a"/>
    <ds:schemaRef ds:uri="12239fb0-26c0-4a37-b790-6c81fba9d0f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White Template</Template>
  <TotalTime>3057</TotalTime>
  <Words>43</Words>
  <Application>Microsoft Macintosh PowerPoint</Application>
  <PresentationFormat>Widescreen</PresentationFormat>
  <Paragraphs>21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Myriad Pro</vt:lpstr>
      <vt:lpstr>Arial</vt:lpstr>
      <vt:lpstr>Consolas</vt:lpstr>
      <vt:lpstr>Segoe UI</vt:lpstr>
      <vt:lpstr>Segoe UI Semibold</vt:lpstr>
      <vt:lpstr>Segoe UI Semilight</vt:lpstr>
      <vt:lpstr>Wingdings</vt:lpstr>
      <vt:lpstr>White Template</vt:lpstr>
      <vt:lpstr>PowerPoint Presentation</vt:lpstr>
      <vt:lpstr>Session Title</vt:lpstr>
      <vt:lpstr>Speaker Name</vt:lpstr>
      <vt:lpstr>PowerPoint Presentation</vt:lpstr>
      <vt:lpstr>Photo Title</vt:lpstr>
      <vt:lpstr>Section Title</vt:lpstr>
      <vt:lpstr>Demo Title</vt:lpstr>
      <vt:lpstr>Four Bullet Points</vt:lpstr>
      <vt:lpstr>Four Pictures</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Global Azure 2020 Virtual</dc:subject>
  <dc:creator>Justin Yoo</dc:creator>
  <cp:keywords/>
  <dc:description/>
  <cp:lastModifiedBy>Justin Yoo</cp:lastModifiedBy>
  <cp:revision>58</cp:revision>
  <dcterms:created xsi:type="dcterms:W3CDTF">2019-08-09T15:41:27Z</dcterms:created>
  <dcterms:modified xsi:type="dcterms:W3CDTF">2020-10-14T02:21:55Z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0x010100A33D2391BFF58241AEB203BD95DC1F89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ies>
</file>