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249" r:id="rId2"/>
    <p:sldMasterId id="2147484291" r:id="rId3"/>
  </p:sldMasterIdLst>
  <p:notesMasterIdLst>
    <p:notesMasterId r:id="rId55"/>
  </p:notesMasterIdLst>
  <p:handoutMasterIdLst>
    <p:handoutMasterId r:id="rId56"/>
  </p:handoutMasterIdLst>
  <p:sldIdLst>
    <p:sldId id="1478" r:id="rId4"/>
    <p:sldId id="1205" r:id="rId5"/>
    <p:sldId id="1479" r:id="rId6"/>
    <p:sldId id="1481" r:id="rId7"/>
    <p:sldId id="1482" r:id="rId8"/>
    <p:sldId id="1483" r:id="rId9"/>
    <p:sldId id="1484" r:id="rId10"/>
    <p:sldId id="1486" r:id="rId11"/>
    <p:sldId id="1487" r:id="rId12"/>
    <p:sldId id="1488" r:id="rId13"/>
    <p:sldId id="1489" r:id="rId14"/>
    <p:sldId id="1480" r:id="rId15"/>
    <p:sldId id="1490" r:id="rId16"/>
    <p:sldId id="1442" r:id="rId17"/>
    <p:sldId id="1443" r:id="rId18"/>
    <p:sldId id="1444" r:id="rId19"/>
    <p:sldId id="1393" r:id="rId20"/>
    <p:sldId id="1396" r:id="rId21"/>
    <p:sldId id="1397" r:id="rId22"/>
    <p:sldId id="1491" r:id="rId23"/>
    <p:sldId id="1492" r:id="rId24"/>
    <p:sldId id="1447" r:id="rId25"/>
    <p:sldId id="1448" r:id="rId26"/>
    <p:sldId id="1449" r:id="rId27"/>
    <p:sldId id="1450" r:id="rId28"/>
    <p:sldId id="1451" r:id="rId29"/>
    <p:sldId id="1453" r:id="rId30"/>
    <p:sldId id="1454" r:id="rId31"/>
    <p:sldId id="1455" r:id="rId32"/>
    <p:sldId id="1456" r:id="rId33"/>
    <p:sldId id="1457" r:id="rId34"/>
    <p:sldId id="1458" r:id="rId35"/>
    <p:sldId id="1459" r:id="rId36"/>
    <p:sldId id="1460" r:id="rId37"/>
    <p:sldId id="1461" r:id="rId38"/>
    <p:sldId id="1462" r:id="rId39"/>
    <p:sldId id="1463" r:id="rId40"/>
    <p:sldId id="1464" r:id="rId41"/>
    <p:sldId id="1465" r:id="rId42"/>
    <p:sldId id="1466" r:id="rId43"/>
    <p:sldId id="1467" r:id="rId44"/>
    <p:sldId id="1468" r:id="rId45"/>
    <p:sldId id="1469" r:id="rId46"/>
    <p:sldId id="1493" r:id="rId47"/>
    <p:sldId id="1470" r:id="rId48"/>
    <p:sldId id="1472" r:id="rId49"/>
    <p:sldId id="1473" r:id="rId50"/>
    <p:sldId id="1474" r:id="rId51"/>
    <p:sldId id="1475" r:id="rId52"/>
    <p:sldId id="1441" r:id="rId53"/>
    <p:sldId id="1477" r:id="rId54"/>
  </p:sldIdLst>
  <p:sldSz cx="13681075" cy="9001125"/>
  <p:notesSz cx="6797675" cy="9928225"/>
  <p:defaultTextStyle>
    <a:defPPr>
      <a:defRPr lang="en-US"/>
    </a:defPPr>
    <a:lvl1pPr algn="l" rtl="0" eaLnBrk="0" fontAlgn="base" hangingPunct="0">
      <a:spcBef>
        <a:spcPct val="0"/>
      </a:spcBef>
      <a:spcAft>
        <a:spcPct val="0"/>
      </a:spcAft>
      <a:defRPr sz="900" kern="1200">
        <a:solidFill>
          <a:schemeClr val="tx1"/>
        </a:solidFill>
        <a:latin typeface="Tahoma" pitchFamily="34" charset="0"/>
        <a:ea typeface="+mn-ea"/>
        <a:cs typeface="+mn-cs"/>
      </a:defRPr>
    </a:lvl1pPr>
    <a:lvl2pPr marL="523875" indent="-66675" algn="l" rtl="0" eaLnBrk="0" fontAlgn="base" hangingPunct="0">
      <a:spcBef>
        <a:spcPct val="0"/>
      </a:spcBef>
      <a:spcAft>
        <a:spcPct val="0"/>
      </a:spcAft>
      <a:defRPr sz="900" kern="1200">
        <a:solidFill>
          <a:schemeClr val="tx1"/>
        </a:solidFill>
        <a:latin typeface="Tahoma" pitchFamily="34" charset="0"/>
        <a:ea typeface="+mn-ea"/>
        <a:cs typeface="+mn-cs"/>
      </a:defRPr>
    </a:lvl2pPr>
    <a:lvl3pPr marL="1047750" indent="-133350" algn="l" rtl="0" eaLnBrk="0" fontAlgn="base" hangingPunct="0">
      <a:spcBef>
        <a:spcPct val="0"/>
      </a:spcBef>
      <a:spcAft>
        <a:spcPct val="0"/>
      </a:spcAft>
      <a:defRPr sz="900" kern="1200">
        <a:solidFill>
          <a:schemeClr val="tx1"/>
        </a:solidFill>
        <a:latin typeface="Tahoma" pitchFamily="34" charset="0"/>
        <a:ea typeface="+mn-ea"/>
        <a:cs typeface="+mn-cs"/>
      </a:defRPr>
    </a:lvl3pPr>
    <a:lvl4pPr marL="1573213" indent="-201613" algn="l" rtl="0" eaLnBrk="0" fontAlgn="base" hangingPunct="0">
      <a:spcBef>
        <a:spcPct val="0"/>
      </a:spcBef>
      <a:spcAft>
        <a:spcPct val="0"/>
      </a:spcAft>
      <a:defRPr sz="900" kern="1200">
        <a:solidFill>
          <a:schemeClr val="tx1"/>
        </a:solidFill>
        <a:latin typeface="Tahoma" pitchFamily="34" charset="0"/>
        <a:ea typeface="+mn-ea"/>
        <a:cs typeface="+mn-cs"/>
      </a:defRPr>
    </a:lvl4pPr>
    <a:lvl5pPr marL="2097088" indent="-268288" algn="l" rtl="0" eaLnBrk="0" fontAlgn="base" hangingPunct="0">
      <a:spcBef>
        <a:spcPct val="0"/>
      </a:spcBef>
      <a:spcAft>
        <a:spcPct val="0"/>
      </a:spcAft>
      <a:defRPr sz="900" kern="1200">
        <a:solidFill>
          <a:schemeClr val="tx1"/>
        </a:solidFill>
        <a:latin typeface="Tahoma" pitchFamily="34" charset="0"/>
        <a:ea typeface="+mn-ea"/>
        <a:cs typeface="+mn-cs"/>
      </a:defRPr>
    </a:lvl5pPr>
    <a:lvl6pPr marL="2286000" algn="l" defTabSz="914400" rtl="0" eaLnBrk="1" latinLnBrk="0" hangingPunct="1">
      <a:defRPr sz="900" kern="1200">
        <a:solidFill>
          <a:schemeClr val="tx1"/>
        </a:solidFill>
        <a:latin typeface="Tahoma" pitchFamily="34" charset="0"/>
        <a:ea typeface="+mn-ea"/>
        <a:cs typeface="+mn-cs"/>
      </a:defRPr>
    </a:lvl6pPr>
    <a:lvl7pPr marL="2743200" algn="l" defTabSz="914400" rtl="0" eaLnBrk="1" latinLnBrk="0" hangingPunct="1">
      <a:defRPr sz="900" kern="1200">
        <a:solidFill>
          <a:schemeClr val="tx1"/>
        </a:solidFill>
        <a:latin typeface="Tahoma" pitchFamily="34" charset="0"/>
        <a:ea typeface="+mn-ea"/>
        <a:cs typeface="+mn-cs"/>
      </a:defRPr>
    </a:lvl7pPr>
    <a:lvl8pPr marL="3200400" algn="l" defTabSz="914400" rtl="0" eaLnBrk="1" latinLnBrk="0" hangingPunct="1">
      <a:defRPr sz="900" kern="1200">
        <a:solidFill>
          <a:schemeClr val="tx1"/>
        </a:solidFill>
        <a:latin typeface="Tahoma" pitchFamily="34" charset="0"/>
        <a:ea typeface="+mn-ea"/>
        <a:cs typeface="+mn-cs"/>
      </a:defRPr>
    </a:lvl8pPr>
    <a:lvl9pPr marL="3657600" algn="l" defTabSz="914400" rtl="0" eaLnBrk="1" latinLnBrk="0" hangingPunct="1">
      <a:defRPr sz="9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835">
          <p15:clr>
            <a:srgbClr val="A4A3A4"/>
          </p15:clr>
        </p15:guide>
        <p15:guide id="2" pos="431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a:srgbClr val="FFFF00"/>
    <a:srgbClr val="00CC00"/>
    <a:srgbClr val="FF0000"/>
    <a:srgbClr val="969696"/>
    <a:srgbClr val="77777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80" autoAdjust="0"/>
    <p:restoredTop sz="94396" autoAdjust="0"/>
  </p:normalViewPr>
  <p:slideViewPr>
    <p:cSldViewPr snapToGrid="0">
      <p:cViewPr varScale="1">
        <p:scale>
          <a:sx n="79" d="100"/>
          <a:sy n="79" d="100"/>
        </p:scale>
        <p:origin x="224" y="712"/>
      </p:cViewPr>
      <p:guideLst>
        <p:guide orient="horz" pos="2835"/>
        <p:guide pos="431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35940"/>
    </p:cViewPr>
  </p:sorterViewPr>
  <p:notesViewPr>
    <p:cSldViewPr snapToGrid="0">
      <p:cViewPr varScale="1">
        <p:scale>
          <a:sx n="44" d="100"/>
          <a:sy n="44" d="100"/>
        </p:scale>
        <p:origin x="-1542"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870" cy="495937"/>
          </a:xfrm>
          <a:prstGeom prst="rect">
            <a:avLst/>
          </a:prstGeom>
        </p:spPr>
        <p:txBody>
          <a:bodyPr vert="horz" lIns="90965" tIns="45482" rIns="90965" bIns="45482" rtlCol="0"/>
          <a:lstStyle>
            <a:lvl1pPr algn="l">
              <a:defRPr sz="1200">
                <a:latin typeface="Tahoma" pitchFamily="34" charset="0"/>
              </a:defRPr>
            </a:lvl1pPr>
          </a:lstStyle>
          <a:p>
            <a:pPr>
              <a:defRPr/>
            </a:pPr>
            <a:endParaRPr lang="en-GB"/>
          </a:p>
        </p:txBody>
      </p:sp>
      <p:sp>
        <p:nvSpPr>
          <p:cNvPr id="3" name="Date Placeholder 2"/>
          <p:cNvSpPr>
            <a:spLocks noGrp="1"/>
          </p:cNvSpPr>
          <p:nvPr>
            <p:ph type="dt" sz="quarter" idx="1"/>
          </p:nvPr>
        </p:nvSpPr>
        <p:spPr>
          <a:xfrm>
            <a:off x="3851227" y="1"/>
            <a:ext cx="2944869" cy="495937"/>
          </a:xfrm>
          <a:prstGeom prst="rect">
            <a:avLst/>
          </a:prstGeom>
        </p:spPr>
        <p:txBody>
          <a:bodyPr vert="horz" lIns="90965" tIns="45482" rIns="90965" bIns="45482" rtlCol="0"/>
          <a:lstStyle>
            <a:lvl1pPr algn="r">
              <a:defRPr sz="1200">
                <a:latin typeface="Tahoma" pitchFamily="34" charset="0"/>
              </a:defRPr>
            </a:lvl1pPr>
          </a:lstStyle>
          <a:p>
            <a:pPr>
              <a:defRPr/>
            </a:pPr>
            <a:fld id="{1795414F-D476-4DD2-856E-DFC31EE8148D}" type="datetimeFigureOut">
              <a:rPr lang="en-US"/>
              <a:pPr>
                <a:defRPr/>
              </a:pPr>
              <a:t>4/9/25</a:t>
            </a:fld>
            <a:endParaRPr lang="en-GB"/>
          </a:p>
        </p:txBody>
      </p:sp>
      <p:sp>
        <p:nvSpPr>
          <p:cNvPr id="4" name="Footer Placeholder 3"/>
          <p:cNvSpPr>
            <a:spLocks noGrp="1"/>
          </p:cNvSpPr>
          <p:nvPr>
            <p:ph type="ftr" sz="quarter" idx="2"/>
          </p:nvPr>
        </p:nvSpPr>
        <p:spPr>
          <a:xfrm>
            <a:off x="0" y="9430709"/>
            <a:ext cx="2944870" cy="495937"/>
          </a:xfrm>
          <a:prstGeom prst="rect">
            <a:avLst/>
          </a:prstGeom>
        </p:spPr>
        <p:txBody>
          <a:bodyPr vert="horz" lIns="90965" tIns="45482" rIns="90965" bIns="45482" rtlCol="0" anchor="b"/>
          <a:lstStyle>
            <a:lvl1pPr algn="l">
              <a:defRPr sz="1200">
                <a:latin typeface="Tahoma" pitchFamily="34" charset="0"/>
              </a:defRPr>
            </a:lvl1pPr>
          </a:lstStyle>
          <a:p>
            <a:pPr>
              <a:defRPr/>
            </a:pPr>
            <a:endParaRPr lang="en-GB"/>
          </a:p>
        </p:txBody>
      </p:sp>
      <p:sp>
        <p:nvSpPr>
          <p:cNvPr id="5" name="Slide Number Placeholder 4"/>
          <p:cNvSpPr>
            <a:spLocks noGrp="1"/>
          </p:cNvSpPr>
          <p:nvPr>
            <p:ph type="sldNum" sz="quarter" idx="3"/>
          </p:nvPr>
        </p:nvSpPr>
        <p:spPr>
          <a:xfrm>
            <a:off x="3851227" y="9430709"/>
            <a:ext cx="2944869" cy="495937"/>
          </a:xfrm>
          <a:prstGeom prst="rect">
            <a:avLst/>
          </a:prstGeom>
        </p:spPr>
        <p:txBody>
          <a:bodyPr vert="horz" lIns="90965" tIns="45482" rIns="90965" bIns="45482" rtlCol="0" anchor="b"/>
          <a:lstStyle>
            <a:lvl1pPr algn="r">
              <a:defRPr sz="1200">
                <a:latin typeface="Tahoma" pitchFamily="34" charset="0"/>
              </a:defRPr>
            </a:lvl1pPr>
          </a:lstStyle>
          <a:p>
            <a:pPr>
              <a:defRPr/>
            </a:pPr>
            <a:fld id="{E9D598F7-2133-4013-82D1-4B3B491A4AC3}" type="slidenum">
              <a:rPr lang="en-GB"/>
              <a:pPr>
                <a:defRPr/>
              </a:pPr>
              <a:t>‹#›</a:t>
            </a:fld>
            <a:endParaRPr lang="en-GB"/>
          </a:p>
        </p:txBody>
      </p:sp>
    </p:spTree>
    <p:extLst>
      <p:ext uri="{BB962C8B-B14F-4D97-AF65-F5344CB8AC3E}">
        <p14:creationId xmlns:p14="http://schemas.microsoft.com/office/powerpoint/2010/main" val="3282084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2944870" cy="495937"/>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lvl1pPr defTabSz="925438" eaLnBrk="1" hangingPunct="1">
              <a:defRPr sz="1200">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52805" y="1"/>
            <a:ext cx="2944870" cy="495937"/>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lvl1pPr algn="r" defTabSz="925438" eaLnBrk="1" hangingPunct="1">
              <a:defRPr sz="1200">
                <a:latin typeface="Times New Roman" pitchFamily="1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569913" y="746125"/>
            <a:ext cx="5657850" cy="3722688"/>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06357" y="4716144"/>
            <a:ext cx="4984962" cy="4466596"/>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32288"/>
            <a:ext cx="2944870" cy="495937"/>
          </a:xfrm>
          <a:prstGeom prst="rect">
            <a:avLst/>
          </a:prstGeom>
          <a:noFill/>
          <a:ln w="9525">
            <a:noFill/>
            <a:miter lim="800000"/>
            <a:headEnd/>
            <a:tailEnd/>
          </a:ln>
          <a:effectLst/>
        </p:spPr>
        <p:txBody>
          <a:bodyPr vert="horz" wrap="square" lIns="92547" tIns="46274" rIns="92547" bIns="46274" numCol="1" anchor="b" anchorCtr="0" compatLnSpc="1">
            <a:prstTxWarp prst="textNoShape">
              <a:avLst/>
            </a:prstTxWarp>
          </a:bodyPr>
          <a:lstStyle>
            <a:lvl1pPr defTabSz="925438" eaLnBrk="1" hangingPunct="1">
              <a:defRPr sz="1200">
                <a:latin typeface="Times New Roman" pitchFamily="18" charset="0"/>
              </a:defRPr>
            </a:lvl1pPr>
          </a:lstStyle>
          <a:p>
            <a:pPr>
              <a:defRPr/>
            </a:pPr>
            <a:endParaRPr lang="en-US"/>
          </a:p>
        </p:txBody>
      </p:sp>
      <p:sp>
        <p:nvSpPr>
          <p:cNvPr id="29703" name="Rectangle 7"/>
          <p:cNvSpPr>
            <a:spLocks noGrp="1" noChangeArrowheads="1"/>
          </p:cNvSpPr>
          <p:nvPr>
            <p:ph type="sldNum" sz="quarter" idx="5"/>
          </p:nvPr>
        </p:nvSpPr>
        <p:spPr bwMode="auto">
          <a:xfrm>
            <a:off x="3852805" y="9432288"/>
            <a:ext cx="2944870" cy="495937"/>
          </a:xfrm>
          <a:prstGeom prst="rect">
            <a:avLst/>
          </a:prstGeom>
          <a:noFill/>
          <a:ln w="9525">
            <a:noFill/>
            <a:miter lim="800000"/>
            <a:headEnd/>
            <a:tailEnd/>
          </a:ln>
          <a:effectLst/>
        </p:spPr>
        <p:txBody>
          <a:bodyPr vert="horz" wrap="square" lIns="92547" tIns="46274" rIns="92547" bIns="46274" numCol="1" anchor="b" anchorCtr="0" compatLnSpc="1">
            <a:prstTxWarp prst="textNoShape">
              <a:avLst/>
            </a:prstTxWarp>
          </a:bodyPr>
          <a:lstStyle>
            <a:lvl1pPr algn="r" defTabSz="925438" eaLnBrk="1" hangingPunct="1">
              <a:defRPr sz="1200">
                <a:latin typeface="Times New Roman" pitchFamily="18" charset="0"/>
              </a:defRPr>
            </a:lvl1pPr>
          </a:lstStyle>
          <a:p>
            <a:pPr>
              <a:defRPr/>
            </a:pPr>
            <a:fld id="{5872934B-F198-4075-B02D-4E5D2B891C00}" type="slidenum">
              <a:rPr lang="en-US"/>
              <a:pPr>
                <a:defRPr/>
              </a:pPr>
              <a:t>‹#›</a:t>
            </a:fld>
            <a:endParaRPr lang="en-US"/>
          </a:p>
        </p:txBody>
      </p:sp>
    </p:spTree>
    <p:extLst>
      <p:ext uri="{BB962C8B-B14F-4D97-AF65-F5344CB8AC3E}">
        <p14:creationId xmlns:p14="http://schemas.microsoft.com/office/powerpoint/2010/main" val="3354312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523875"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104775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573213"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2097088"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623185" algn="l" defTabSz="1049274" rtl="0" eaLnBrk="1" latinLnBrk="0" hangingPunct="1">
      <a:defRPr sz="1400" kern="1200">
        <a:solidFill>
          <a:schemeClr val="tx1"/>
        </a:solidFill>
        <a:latin typeface="+mn-lt"/>
        <a:ea typeface="+mn-ea"/>
        <a:cs typeface="+mn-cs"/>
      </a:defRPr>
    </a:lvl6pPr>
    <a:lvl7pPr marL="3147822" algn="l" defTabSz="1049274" rtl="0" eaLnBrk="1" latinLnBrk="0" hangingPunct="1">
      <a:defRPr sz="1400" kern="1200">
        <a:solidFill>
          <a:schemeClr val="tx1"/>
        </a:solidFill>
        <a:latin typeface="+mn-lt"/>
        <a:ea typeface="+mn-ea"/>
        <a:cs typeface="+mn-cs"/>
      </a:defRPr>
    </a:lvl7pPr>
    <a:lvl8pPr marL="3672459" algn="l" defTabSz="1049274" rtl="0" eaLnBrk="1" latinLnBrk="0" hangingPunct="1">
      <a:defRPr sz="1400" kern="1200">
        <a:solidFill>
          <a:schemeClr val="tx1"/>
        </a:solidFill>
        <a:latin typeface="+mn-lt"/>
        <a:ea typeface="+mn-ea"/>
        <a:cs typeface="+mn-cs"/>
      </a:defRPr>
    </a:lvl8pPr>
    <a:lvl9pPr marL="4197096" algn="l" defTabSz="104927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06FD5A2-23F0-49C0-ADD6-9D6095AD17FB}" type="slidenum">
              <a:rPr lang="en-US" smtClean="0">
                <a:solidFill>
                  <a:prstClr val="black"/>
                </a:solidFill>
              </a:rPr>
              <a:pPr/>
              <a:t>1</a:t>
            </a:fld>
            <a:endParaRPr lang="en-US">
              <a:solidFill>
                <a:prstClr val="black"/>
              </a:solidFill>
            </a:endParaRPr>
          </a:p>
        </p:txBody>
      </p:sp>
      <p:sp>
        <p:nvSpPr>
          <p:cNvPr id="73731" name="Rectangle 2"/>
          <p:cNvSpPr>
            <a:spLocks noGrp="1" noRot="1" noChangeAspect="1" noChangeArrowheads="1" noTextEdit="1"/>
          </p:cNvSpPr>
          <p:nvPr>
            <p:ph type="sldImg"/>
          </p:nvPr>
        </p:nvSpPr>
        <p:spPr>
          <a:xfrm>
            <a:off x="569913" y="746125"/>
            <a:ext cx="5657850" cy="3722688"/>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33</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35</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36</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37</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38</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2E2159F-B7BA-494B-8339-B5CEB89A0CF4}" type="slidenum">
              <a:rPr lang="en-US" smtClean="0"/>
              <a:pPr/>
              <a:t>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GB"/>
          </a:p>
        </p:txBody>
      </p:sp>
      <p:sp>
        <p:nvSpPr>
          <p:cNvPr id="98308" name="Slide Number Placeholder 3"/>
          <p:cNvSpPr>
            <a:spLocks noGrp="1"/>
          </p:cNvSpPr>
          <p:nvPr>
            <p:ph type="sldNum" sz="quarter" idx="5"/>
          </p:nvPr>
        </p:nvSpPr>
        <p:spPr>
          <a:noFill/>
        </p:spPr>
        <p:txBody>
          <a:bodyPr/>
          <a:lstStyle/>
          <a:p>
            <a:fld id="{B31624B3-99CD-40AE-AA32-EC62718B1782}" type="slidenum">
              <a:rPr lang="en-US" smtClean="0">
                <a:solidFill>
                  <a:prstClr val="black"/>
                </a:solidFill>
              </a:rPr>
              <a:pPr/>
              <a:t>39</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GB"/>
          </a:p>
        </p:txBody>
      </p:sp>
      <p:sp>
        <p:nvSpPr>
          <p:cNvPr id="99332" name="Slide Number Placeholder 3"/>
          <p:cNvSpPr>
            <a:spLocks noGrp="1"/>
          </p:cNvSpPr>
          <p:nvPr>
            <p:ph type="sldNum" sz="quarter" idx="5"/>
          </p:nvPr>
        </p:nvSpPr>
        <p:spPr>
          <a:noFill/>
        </p:spPr>
        <p:txBody>
          <a:bodyPr/>
          <a:lstStyle/>
          <a:p>
            <a:fld id="{942F4A3E-E20F-454D-A4A8-F82F66EE5541}" type="slidenum">
              <a:rPr lang="en-US" smtClean="0">
                <a:solidFill>
                  <a:prstClr val="black"/>
                </a:solidFill>
              </a:rPr>
              <a:pPr/>
              <a:t>40</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GB"/>
          </a:p>
        </p:txBody>
      </p:sp>
      <p:sp>
        <p:nvSpPr>
          <p:cNvPr id="100356" name="Slide Number Placeholder 3"/>
          <p:cNvSpPr>
            <a:spLocks noGrp="1"/>
          </p:cNvSpPr>
          <p:nvPr>
            <p:ph type="sldNum" sz="quarter" idx="5"/>
          </p:nvPr>
        </p:nvSpPr>
        <p:spPr>
          <a:noFill/>
        </p:spPr>
        <p:txBody>
          <a:bodyPr/>
          <a:lstStyle/>
          <a:p>
            <a:fld id="{1D39409F-907F-4E2E-A65C-AE5EA73555D0}" type="slidenum">
              <a:rPr lang="en-US" smtClean="0">
                <a:solidFill>
                  <a:prstClr val="black"/>
                </a:solidFill>
              </a:rPr>
              <a:pPr/>
              <a:t>41</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GB"/>
          </a:p>
        </p:txBody>
      </p:sp>
      <p:sp>
        <p:nvSpPr>
          <p:cNvPr id="101380" name="Slide Number Placeholder 3"/>
          <p:cNvSpPr>
            <a:spLocks noGrp="1"/>
          </p:cNvSpPr>
          <p:nvPr>
            <p:ph type="sldNum" sz="quarter" idx="5"/>
          </p:nvPr>
        </p:nvSpPr>
        <p:spPr>
          <a:noFill/>
        </p:spPr>
        <p:txBody>
          <a:bodyPr/>
          <a:lstStyle/>
          <a:p>
            <a:fld id="{773E5F34-D4E8-44EE-94AE-ACC893E3AC97}" type="slidenum">
              <a:rPr lang="en-US" smtClean="0">
                <a:solidFill>
                  <a:prstClr val="black"/>
                </a:solidFill>
              </a:rPr>
              <a:pPr/>
              <a:t>42</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GB"/>
          </a:p>
        </p:txBody>
      </p:sp>
      <p:sp>
        <p:nvSpPr>
          <p:cNvPr id="103428" name="Slide Number Placeholder 3"/>
          <p:cNvSpPr>
            <a:spLocks noGrp="1"/>
          </p:cNvSpPr>
          <p:nvPr>
            <p:ph type="sldNum" sz="quarter" idx="5"/>
          </p:nvPr>
        </p:nvSpPr>
        <p:spPr>
          <a:noFill/>
        </p:spPr>
        <p:txBody>
          <a:bodyPr/>
          <a:lstStyle/>
          <a:p>
            <a:fld id="{7026B359-6707-4345-B4E4-E0756F533B9B}" type="slidenum">
              <a:rPr lang="en-US" smtClean="0">
                <a:solidFill>
                  <a:prstClr val="black"/>
                </a:solidFill>
              </a:rPr>
              <a:pPr/>
              <a:t>43</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GB"/>
          </a:p>
        </p:txBody>
      </p:sp>
      <p:sp>
        <p:nvSpPr>
          <p:cNvPr id="106500" name="Slide Number Placeholder 3"/>
          <p:cNvSpPr>
            <a:spLocks noGrp="1"/>
          </p:cNvSpPr>
          <p:nvPr>
            <p:ph type="sldNum" sz="quarter" idx="5"/>
          </p:nvPr>
        </p:nvSpPr>
        <p:spPr>
          <a:noFill/>
        </p:spPr>
        <p:txBody>
          <a:bodyPr/>
          <a:lstStyle/>
          <a:p>
            <a:fld id="{89482135-E28F-4E05-BF15-7F2BF87CE954}" type="slidenum">
              <a:rPr lang="en-US" smtClean="0">
                <a:solidFill>
                  <a:prstClr val="black"/>
                </a:solidFill>
              </a:rPr>
              <a:pPr/>
              <a:t>45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GB"/>
          </a:p>
        </p:txBody>
      </p:sp>
      <p:sp>
        <p:nvSpPr>
          <p:cNvPr id="108548" name="Slide Number Placeholder 3"/>
          <p:cNvSpPr>
            <a:spLocks noGrp="1"/>
          </p:cNvSpPr>
          <p:nvPr>
            <p:ph type="sldNum" sz="quarter" idx="5"/>
          </p:nvPr>
        </p:nvSpPr>
        <p:spPr>
          <a:noFill/>
        </p:spPr>
        <p:txBody>
          <a:bodyPr/>
          <a:lstStyle/>
          <a:p>
            <a:fld id="{588FFA82-80B8-4A44-A0B2-AA5DE76B914E}" type="slidenum">
              <a:rPr lang="en-US" smtClean="0">
                <a:solidFill>
                  <a:prstClr val="black"/>
                </a:solidFill>
              </a:rPr>
              <a:pPr/>
              <a:t>46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GB"/>
          </a:p>
        </p:txBody>
      </p:sp>
      <p:sp>
        <p:nvSpPr>
          <p:cNvPr id="109572" name="Slide Number Placeholder 3"/>
          <p:cNvSpPr>
            <a:spLocks noGrp="1"/>
          </p:cNvSpPr>
          <p:nvPr>
            <p:ph type="sldNum" sz="quarter" idx="5"/>
          </p:nvPr>
        </p:nvSpPr>
        <p:spPr>
          <a:noFill/>
        </p:spPr>
        <p:txBody>
          <a:bodyPr/>
          <a:lstStyle/>
          <a:p>
            <a:fld id="{3514C985-AA1D-470F-93A3-FCB306A0E64E}" type="slidenum">
              <a:rPr lang="en-US" smtClean="0">
                <a:solidFill>
                  <a:prstClr val="black"/>
                </a:solidFill>
              </a:rPr>
              <a:pPr/>
              <a:t>47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en-GB"/>
          </a:p>
        </p:txBody>
      </p:sp>
      <p:sp>
        <p:nvSpPr>
          <p:cNvPr id="116740" name="Slide Number Placeholder 3"/>
          <p:cNvSpPr>
            <a:spLocks noGrp="1"/>
          </p:cNvSpPr>
          <p:nvPr>
            <p:ph type="sldNum" sz="quarter" idx="5"/>
          </p:nvPr>
        </p:nvSpPr>
        <p:spPr>
          <a:noFill/>
        </p:spPr>
        <p:txBody>
          <a:bodyPr/>
          <a:lstStyle/>
          <a:p>
            <a:fld id="{D51E6127-8D32-46DF-B23D-03B8BF3E55C2}" type="slidenum">
              <a:rPr lang="en-US" smtClean="0">
                <a:solidFill>
                  <a:prstClr val="black"/>
                </a:solidFill>
              </a:rPr>
              <a:pPr/>
              <a:t>48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GB"/>
          </a:p>
        </p:txBody>
      </p:sp>
      <p:sp>
        <p:nvSpPr>
          <p:cNvPr id="119812" name="Slide Number Placeholder 3"/>
          <p:cNvSpPr>
            <a:spLocks noGrp="1"/>
          </p:cNvSpPr>
          <p:nvPr>
            <p:ph type="sldNum" sz="quarter" idx="5"/>
          </p:nvPr>
        </p:nvSpPr>
        <p:spPr>
          <a:noFill/>
        </p:spPr>
        <p:txBody>
          <a:bodyPr/>
          <a:lstStyle/>
          <a:p>
            <a:fld id="{63A33F0C-78C1-4AF7-AB91-541C66C55123}" type="slidenum">
              <a:rPr lang="en-US" smtClean="0">
                <a:solidFill>
                  <a:prstClr val="black"/>
                </a:solidFill>
              </a:rPr>
              <a:pPr/>
              <a:t>49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GB"/>
          </a:p>
        </p:txBody>
      </p:sp>
      <p:sp>
        <p:nvSpPr>
          <p:cNvPr id="84996" name="Slide Number Placeholder 3"/>
          <p:cNvSpPr>
            <a:spLocks noGrp="1"/>
          </p:cNvSpPr>
          <p:nvPr>
            <p:ph type="sldNum" sz="quarter" idx="5"/>
          </p:nvPr>
        </p:nvSpPr>
        <p:spPr>
          <a:noFill/>
        </p:spPr>
        <p:txBody>
          <a:bodyPr/>
          <a:lstStyle/>
          <a:p>
            <a:fld id="{73E19FC8-3E99-4802-915C-F54E795D0D2B}" type="slidenum">
              <a:rPr lang="en-US" smtClean="0"/>
              <a:pPr/>
              <a:t>17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C15CA95-E2DC-4483-A63C-EE6A3D6EA3B8}" type="slidenum">
              <a:rPr lang="en-US" smtClean="0"/>
              <a:pPr/>
              <a:t>50</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65524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C48F005-04AC-4296-99F6-03AB785B97CF}" type="slidenum">
              <a:rPr lang="en-US" smtClean="0">
                <a:solidFill>
                  <a:prstClr val="black"/>
                </a:solidFill>
              </a:rPr>
              <a:pPr/>
              <a:t>51</a:t>
            </a:fld>
            <a:endParaRPr lang="en-US">
              <a:solidFill>
                <a:prstClr val="black"/>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GB"/>
          </a:p>
        </p:txBody>
      </p:sp>
      <p:sp>
        <p:nvSpPr>
          <p:cNvPr id="88068" name="Slide Number Placeholder 3"/>
          <p:cNvSpPr>
            <a:spLocks noGrp="1"/>
          </p:cNvSpPr>
          <p:nvPr>
            <p:ph type="sldNum" sz="quarter" idx="5"/>
          </p:nvPr>
        </p:nvSpPr>
        <p:spPr>
          <a:noFill/>
        </p:spPr>
        <p:txBody>
          <a:bodyPr/>
          <a:lstStyle/>
          <a:p>
            <a:fld id="{B88C7E12-4C27-450D-88EC-A86DE0704F88}"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GB"/>
          </a:p>
        </p:txBody>
      </p:sp>
      <p:sp>
        <p:nvSpPr>
          <p:cNvPr id="89092" name="Slide Number Placeholder 3"/>
          <p:cNvSpPr>
            <a:spLocks noGrp="1"/>
          </p:cNvSpPr>
          <p:nvPr>
            <p:ph type="sldNum" sz="quarter" idx="5"/>
          </p:nvPr>
        </p:nvSpPr>
        <p:spPr>
          <a:noFill/>
        </p:spPr>
        <p:txBody>
          <a:bodyPr/>
          <a:lstStyle/>
          <a:p>
            <a:fld id="{1346290C-5664-4CE1-B195-D7C7B2F4B903}"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GB"/>
          </a:p>
        </p:txBody>
      </p:sp>
      <p:sp>
        <p:nvSpPr>
          <p:cNvPr id="93188" name="Slide Number Placeholder 3"/>
          <p:cNvSpPr>
            <a:spLocks noGrp="1"/>
          </p:cNvSpPr>
          <p:nvPr>
            <p:ph type="sldNum" sz="quarter" idx="5"/>
          </p:nvPr>
        </p:nvSpPr>
        <p:spPr>
          <a:noFill/>
        </p:spPr>
        <p:txBody>
          <a:bodyPr/>
          <a:lstStyle/>
          <a:p>
            <a:fld id="{AC71EDE8-4590-4D60-B6C6-C4690F61137F}"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GB"/>
          </a:p>
        </p:txBody>
      </p:sp>
      <p:sp>
        <p:nvSpPr>
          <p:cNvPr id="94212" name="Slide Number Placeholder 3"/>
          <p:cNvSpPr>
            <a:spLocks noGrp="1"/>
          </p:cNvSpPr>
          <p:nvPr>
            <p:ph type="sldNum" sz="quarter" idx="5"/>
          </p:nvPr>
        </p:nvSpPr>
        <p:spPr>
          <a:noFill/>
        </p:spPr>
        <p:txBody>
          <a:bodyPr/>
          <a:lstStyle/>
          <a:p>
            <a:fld id="{FF2BAF8E-3BE7-4D76-8A3B-27DFC1332AD9}"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GB"/>
          </a:p>
        </p:txBody>
      </p:sp>
      <p:sp>
        <p:nvSpPr>
          <p:cNvPr id="96260" name="Slide Number Placeholder 3"/>
          <p:cNvSpPr>
            <a:spLocks noGrp="1"/>
          </p:cNvSpPr>
          <p:nvPr>
            <p:ph type="sldNum" sz="quarter" idx="5"/>
          </p:nvPr>
        </p:nvSpPr>
        <p:spPr>
          <a:noFill/>
        </p:spPr>
        <p:txBody>
          <a:bodyPr/>
          <a:lstStyle/>
          <a:p>
            <a:fld id="{97A47FCE-7971-48FB-9E63-F15841232607}"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GB"/>
          </a:p>
        </p:txBody>
      </p:sp>
      <p:sp>
        <p:nvSpPr>
          <p:cNvPr id="97284" name="Slide Number Placeholder 3"/>
          <p:cNvSpPr>
            <a:spLocks noGrp="1"/>
          </p:cNvSpPr>
          <p:nvPr>
            <p:ph type="sldNum" sz="quarter" idx="5"/>
          </p:nvPr>
        </p:nvSpPr>
        <p:spPr>
          <a:noFill/>
        </p:spPr>
        <p:txBody>
          <a:bodyPr/>
          <a:lstStyle/>
          <a:p>
            <a:fld id="{723E2855-4333-4A02-8DE6-0FB922882E3D}" type="slidenum">
              <a:rPr lang="en-US" smtClean="0">
                <a:solidFill>
                  <a:prstClr val="black"/>
                </a:solidFill>
              </a:rPr>
              <a:pPr/>
              <a:t>28</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userDrawn="1"/>
        </p:nvGrpSpPr>
        <p:grpSpPr bwMode="auto">
          <a:xfrm>
            <a:off x="201613" y="3200400"/>
            <a:ext cx="13479462" cy="1381125"/>
            <a:chOff x="0" y="1536"/>
            <a:chExt cx="5675" cy="663"/>
          </a:xfrm>
        </p:grpSpPr>
        <p:grpSp>
          <p:nvGrpSpPr>
            <p:cNvPr id="5" name="Group 19"/>
            <p:cNvGrpSpPr>
              <a:grpSpLocks/>
            </p:cNvGrpSpPr>
            <p:nvPr/>
          </p:nvGrpSpPr>
          <p:grpSpPr bwMode="auto">
            <a:xfrm>
              <a:off x="185" y="1604"/>
              <a:ext cx="449" cy="300"/>
              <a:chOff x="720" y="336"/>
              <a:chExt cx="624" cy="433"/>
            </a:xfrm>
          </p:grpSpPr>
          <p:sp>
            <p:nvSpPr>
              <p:cNvPr id="12" name="Rectangle 20"/>
              <p:cNvSpPr>
                <a:spLocks noChangeArrowheads="1"/>
              </p:cNvSpPr>
              <p:nvPr/>
            </p:nvSpPr>
            <p:spPr bwMode="auto">
              <a:xfrm>
                <a:off x="720" y="336"/>
                <a:ext cx="385" cy="433"/>
              </a:xfrm>
              <a:prstGeom prst="rect">
                <a:avLst/>
              </a:prstGeom>
              <a:solidFill>
                <a:schemeClr val="folHlink"/>
              </a:solidFill>
              <a:ln w="9525">
                <a:noFill/>
                <a:miter lim="800000"/>
                <a:headEnd/>
                <a:tailEnd/>
              </a:ln>
              <a:effectLst/>
            </p:spPr>
            <p:txBody>
              <a:bodyPr wrap="none" anchor="ctr"/>
              <a:lstStyle/>
              <a:p>
                <a:pPr>
                  <a:defRPr/>
                </a:pPr>
                <a:endParaRPr lang="en-GB"/>
              </a:p>
            </p:txBody>
          </p:sp>
          <p:sp>
            <p:nvSpPr>
              <p:cNvPr id="13" name="Rectangle 21"/>
              <p:cNvSpPr>
                <a:spLocks noChangeArrowheads="1"/>
              </p:cNvSpPr>
              <p:nvPr/>
            </p:nvSpPr>
            <p:spPr bwMode="auto">
              <a:xfrm>
                <a:off x="1056" y="336"/>
                <a:ext cx="288" cy="43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GB"/>
              </a:p>
            </p:txBody>
          </p:sp>
        </p:grpSp>
        <p:grpSp>
          <p:nvGrpSpPr>
            <p:cNvPr id="6" name="Group 22"/>
            <p:cNvGrpSpPr>
              <a:grpSpLocks/>
            </p:cNvGrpSpPr>
            <p:nvPr/>
          </p:nvGrpSpPr>
          <p:grpSpPr bwMode="auto">
            <a:xfrm>
              <a:off x="262" y="1872"/>
              <a:ext cx="466" cy="300"/>
              <a:chOff x="912" y="2640"/>
              <a:chExt cx="673" cy="433"/>
            </a:xfrm>
          </p:grpSpPr>
          <p:sp>
            <p:nvSpPr>
              <p:cNvPr id="10" name="Rectangle 23"/>
              <p:cNvSpPr>
                <a:spLocks noChangeArrowheads="1"/>
              </p:cNvSpPr>
              <p:nvPr/>
            </p:nvSpPr>
            <p:spPr bwMode="auto">
              <a:xfrm>
                <a:off x="912" y="2640"/>
                <a:ext cx="384" cy="433"/>
              </a:xfrm>
              <a:prstGeom prst="rect">
                <a:avLst/>
              </a:prstGeom>
              <a:solidFill>
                <a:schemeClr val="accent2"/>
              </a:solidFill>
              <a:ln w="9525">
                <a:noFill/>
                <a:miter lim="800000"/>
                <a:headEnd/>
                <a:tailEnd/>
              </a:ln>
              <a:effectLst/>
            </p:spPr>
            <p:txBody>
              <a:bodyPr wrap="none" anchor="ctr"/>
              <a:lstStyle/>
              <a:p>
                <a:pPr>
                  <a:defRPr/>
                </a:pPr>
                <a:endParaRPr lang="en-GB"/>
              </a:p>
            </p:txBody>
          </p:sp>
          <p:sp>
            <p:nvSpPr>
              <p:cNvPr id="11" name="Rectangle 24"/>
              <p:cNvSpPr>
                <a:spLocks noChangeArrowheads="1"/>
              </p:cNvSpPr>
              <p:nvPr/>
            </p:nvSpPr>
            <p:spPr bwMode="auto">
              <a:xfrm>
                <a:off x="1252" y="2640"/>
                <a:ext cx="333" cy="43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7" name="Rectangle 25"/>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GB"/>
            </a:p>
          </p:txBody>
        </p:sp>
        <p:sp>
          <p:nvSpPr>
            <p:cNvPr id="8" name="Rectangle 26"/>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GB"/>
            </a:p>
          </p:txBody>
        </p:sp>
        <p:sp>
          <p:nvSpPr>
            <p:cNvPr id="9" name="Rectangle 27"/>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230412" name="Rectangle 12"/>
          <p:cNvSpPr>
            <a:spLocks noGrp="1" noChangeArrowheads="1"/>
          </p:cNvSpPr>
          <p:nvPr>
            <p:ph type="ctrTitle"/>
          </p:nvPr>
        </p:nvSpPr>
        <p:spPr bwMode="auto">
          <a:xfrm>
            <a:off x="1710135" y="2200278"/>
            <a:ext cx="11628914" cy="1700213"/>
          </a:xfrm>
          <a:prstGeom prst="rect">
            <a:avLst/>
          </a:prstGeom>
          <a:noFill/>
          <a:ln>
            <a:miter lim="800000"/>
            <a:headEnd/>
            <a:tailEnd/>
          </a:ln>
        </p:spPr>
        <p:txBody>
          <a:bodyPr vert="horz" wrap="square" lIns="104927" tIns="52464" rIns="104927" bIns="52464" numCol="1" anchor="b" anchorCtr="0" compatLnSpc="1">
            <a:prstTxWarp prst="textNoShape">
              <a:avLst/>
            </a:prstTxWarp>
          </a:bodyPr>
          <a:lstStyle>
            <a:lvl1pPr>
              <a:defRPr/>
            </a:lvl1pPr>
          </a:lstStyle>
          <a:p>
            <a:r>
              <a:rPr lang="en-US"/>
              <a:t>Click to edit Master title style</a:t>
            </a:r>
          </a:p>
        </p:txBody>
      </p:sp>
      <p:sp>
        <p:nvSpPr>
          <p:cNvPr id="230413" name="Rectangle 13"/>
          <p:cNvSpPr>
            <a:spLocks noGrp="1" noChangeArrowheads="1"/>
          </p:cNvSpPr>
          <p:nvPr>
            <p:ph type="subTitle" idx="1"/>
          </p:nvPr>
        </p:nvSpPr>
        <p:spPr>
          <a:xfrm>
            <a:off x="912072" y="4600578"/>
            <a:ext cx="12769003" cy="4100513"/>
          </a:xfrm>
        </p:spPr>
        <p:txBody>
          <a:bodyPr/>
          <a:lstStyle>
            <a:lvl1pPr marL="0" indent="0" algn="ctr">
              <a:buFont typeface="Wingdings" pitchFamily="2" charset="2"/>
              <a:buNone/>
              <a:defRPr/>
            </a:lvl1pPr>
          </a:lstStyle>
          <a:p>
            <a:r>
              <a:rPr lang="en-US"/>
              <a:t>Click to edit Master subtitle style</a:t>
            </a:r>
          </a:p>
        </p:txBody>
      </p:sp>
      <p:sp>
        <p:nvSpPr>
          <p:cNvPr id="14" name="Rectangle 28"/>
          <p:cNvSpPr>
            <a:spLocks noGrp="1" noChangeArrowheads="1"/>
          </p:cNvSpPr>
          <p:nvPr>
            <p:ph type="sldNum" sz="quarter" idx="10"/>
          </p:nvPr>
        </p:nvSpPr>
        <p:spPr bwMode="auto">
          <a:xfrm>
            <a:off x="11857038" y="8701088"/>
            <a:ext cx="1824037" cy="300037"/>
          </a:xfrm>
          <a:prstGeom prst="rect">
            <a:avLst/>
          </a:prstGeom>
          <a:ln>
            <a:miter lim="800000"/>
            <a:headEnd/>
            <a:tailEnd/>
          </a:ln>
        </p:spPr>
        <p:txBody>
          <a:bodyPr vert="horz" wrap="square" lIns="104927" tIns="52464" rIns="104927" bIns="52464" numCol="1" anchor="b" anchorCtr="0" compatLnSpc="1">
            <a:prstTxWarp prst="textNoShape">
              <a:avLst/>
            </a:prstTxWarp>
          </a:bodyPr>
          <a:lstStyle>
            <a:lvl1pPr algn="r" eaLnBrk="1" hangingPunct="1">
              <a:defRPr sz="1600">
                <a:latin typeface="Tahoma" pitchFamily="34" charset="0"/>
              </a:defRPr>
            </a:lvl1pPr>
          </a:lstStyle>
          <a:p>
            <a:pPr>
              <a:defRPr/>
            </a:pPr>
            <a:fld id="{24F378D1-C07B-407C-9B5D-F14AE7CD8C13}" type="slidenum">
              <a:rPr lang="en-US"/>
              <a:pPr>
                <a:defRPr/>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7284" y="0"/>
            <a:ext cx="3132871" cy="8569822"/>
          </a:xfrm>
          <a:prstGeom prst="rect">
            <a:avLst/>
          </a:prstGeom>
        </p:spPr>
        <p:txBody>
          <a:bodyPr vert="eaVert"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a:xfrm>
            <a:off x="546293" y="0"/>
            <a:ext cx="9172972" cy="8569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26081" y="8401050"/>
            <a:ext cx="2850224" cy="600075"/>
          </a:xfrm>
          <a:prstGeom prst="rect">
            <a:avLst/>
          </a:prstGeom>
        </p:spPr>
        <p:txBody>
          <a:bodyPr lIns="129607" tIns="64804" rIns="129607" bIns="64804"/>
          <a:lstStyle>
            <a:lvl1pPr>
              <a:defRPr/>
            </a:lvl1pPr>
          </a:lstStyle>
          <a:p>
            <a:pPr>
              <a:defRPr/>
            </a:pPr>
            <a:endParaRPr lang="en-US"/>
          </a:p>
        </p:txBody>
      </p:sp>
      <p:sp>
        <p:nvSpPr>
          <p:cNvPr id="5" name="Slide Number Placeholder 4"/>
          <p:cNvSpPr>
            <a:spLocks noGrp="1"/>
          </p:cNvSpPr>
          <p:nvPr>
            <p:ph type="sldNum" sz="quarter" idx="11"/>
          </p:nvPr>
        </p:nvSpPr>
        <p:spPr>
          <a:xfrm>
            <a:off x="9804770" y="8398967"/>
            <a:ext cx="2850224" cy="600075"/>
          </a:xfrm>
          <a:prstGeom prst="rect">
            <a:avLst/>
          </a:prstGeom>
        </p:spPr>
        <p:txBody>
          <a:bodyPr lIns="129607" tIns="64804" rIns="129607" bIns="64804"/>
          <a:lstStyle>
            <a:lvl1pPr>
              <a:defRPr/>
            </a:lvl1pPr>
          </a:lstStyle>
          <a:p>
            <a:pPr>
              <a:defRPr/>
            </a:pPr>
            <a:fld id="{9A258B71-AB4A-4878-A8F4-F937DD6D5F6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userDrawn="1"/>
        </p:nvGrpSpPr>
        <p:grpSpPr bwMode="auto">
          <a:xfrm>
            <a:off x="201613" y="3200400"/>
            <a:ext cx="13479462" cy="1381125"/>
            <a:chOff x="0" y="1536"/>
            <a:chExt cx="5675" cy="663"/>
          </a:xfrm>
        </p:grpSpPr>
        <p:grpSp>
          <p:nvGrpSpPr>
            <p:cNvPr id="5" name="Group 19"/>
            <p:cNvGrpSpPr>
              <a:grpSpLocks/>
            </p:cNvGrpSpPr>
            <p:nvPr/>
          </p:nvGrpSpPr>
          <p:grpSpPr bwMode="auto">
            <a:xfrm>
              <a:off x="185" y="1604"/>
              <a:ext cx="449" cy="300"/>
              <a:chOff x="720" y="336"/>
              <a:chExt cx="624" cy="433"/>
            </a:xfrm>
          </p:grpSpPr>
          <p:sp>
            <p:nvSpPr>
              <p:cNvPr id="12" name="Rectangle 20"/>
              <p:cNvSpPr>
                <a:spLocks noChangeArrowheads="1"/>
              </p:cNvSpPr>
              <p:nvPr/>
            </p:nvSpPr>
            <p:spPr bwMode="auto">
              <a:xfrm>
                <a:off x="720" y="336"/>
                <a:ext cx="385" cy="433"/>
              </a:xfrm>
              <a:prstGeom prst="rect">
                <a:avLst/>
              </a:prstGeom>
              <a:solidFill>
                <a:schemeClr val="folHlink"/>
              </a:solidFill>
              <a:ln w="9525">
                <a:noFill/>
                <a:miter lim="800000"/>
                <a:headEnd/>
                <a:tailEnd/>
              </a:ln>
              <a:effectLst/>
            </p:spPr>
            <p:txBody>
              <a:bodyPr wrap="none" anchor="ctr"/>
              <a:lstStyle/>
              <a:p>
                <a:pPr>
                  <a:defRPr/>
                </a:pPr>
                <a:endParaRPr lang="en-GB">
                  <a:solidFill>
                    <a:srgbClr val="000000"/>
                  </a:solidFill>
                </a:endParaRPr>
              </a:p>
            </p:txBody>
          </p:sp>
          <p:sp>
            <p:nvSpPr>
              <p:cNvPr id="13" name="Rectangle 21"/>
              <p:cNvSpPr>
                <a:spLocks noChangeArrowheads="1"/>
              </p:cNvSpPr>
              <p:nvPr/>
            </p:nvSpPr>
            <p:spPr bwMode="auto">
              <a:xfrm>
                <a:off x="1056" y="336"/>
                <a:ext cx="288" cy="43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grpSp>
          <p:nvGrpSpPr>
            <p:cNvPr id="6" name="Group 22"/>
            <p:cNvGrpSpPr>
              <a:grpSpLocks/>
            </p:cNvGrpSpPr>
            <p:nvPr/>
          </p:nvGrpSpPr>
          <p:grpSpPr bwMode="auto">
            <a:xfrm>
              <a:off x="262" y="1872"/>
              <a:ext cx="466" cy="300"/>
              <a:chOff x="912" y="2640"/>
              <a:chExt cx="673" cy="433"/>
            </a:xfrm>
          </p:grpSpPr>
          <p:sp>
            <p:nvSpPr>
              <p:cNvPr id="10" name="Rectangle 23"/>
              <p:cNvSpPr>
                <a:spLocks noChangeArrowheads="1"/>
              </p:cNvSpPr>
              <p:nvPr/>
            </p:nvSpPr>
            <p:spPr bwMode="auto">
              <a:xfrm>
                <a:off x="912" y="2640"/>
                <a:ext cx="384" cy="433"/>
              </a:xfrm>
              <a:prstGeom prst="rect">
                <a:avLst/>
              </a:prstGeom>
              <a:solidFill>
                <a:schemeClr val="accent2"/>
              </a:solidFill>
              <a:ln w="9525">
                <a:noFill/>
                <a:miter lim="800000"/>
                <a:headEnd/>
                <a:tailEnd/>
              </a:ln>
              <a:effectLst/>
            </p:spPr>
            <p:txBody>
              <a:bodyPr wrap="none" anchor="ctr"/>
              <a:lstStyle/>
              <a:p>
                <a:pPr>
                  <a:defRPr/>
                </a:pPr>
                <a:endParaRPr lang="en-GB">
                  <a:solidFill>
                    <a:srgbClr val="000000"/>
                  </a:solidFill>
                </a:endParaRPr>
              </a:p>
            </p:txBody>
          </p:sp>
          <p:sp>
            <p:nvSpPr>
              <p:cNvPr id="11" name="Rectangle 24"/>
              <p:cNvSpPr>
                <a:spLocks noChangeArrowheads="1"/>
              </p:cNvSpPr>
              <p:nvPr/>
            </p:nvSpPr>
            <p:spPr bwMode="auto">
              <a:xfrm>
                <a:off x="1252" y="2640"/>
                <a:ext cx="333" cy="43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sp>
          <p:nvSpPr>
            <p:cNvPr id="7" name="Rectangle 25"/>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GB">
                <a:solidFill>
                  <a:srgbClr val="000000"/>
                </a:solidFill>
              </a:endParaRPr>
            </a:p>
          </p:txBody>
        </p:sp>
        <p:sp>
          <p:nvSpPr>
            <p:cNvPr id="8" name="Rectangle 26"/>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GB">
                <a:solidFill>
                  <a:srgbClr val="000000"/>
                </a:solidFill>
              </a:endParaRPr>
            </a:p>
          </p:txBody>
        </p:sp>
        <p:sp>
          <p:nvSpPr>
            <p:cNvPr id="9" name="Rectangle 27"/>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sp>
        <p:nvSpPr>
          <p:cNvPr id="230412" name="Rectangle 12"/>
          <p:cNvSpPr>
            <a:spLocks noGrp="1" noChangeArrowheads="1"/>
          </p:cNvSpPr>
          <p:nvPr>
            <p:ph type="ctrTitle"/>
          </p:nvPr>
        </p:nvSpPr>
        <p:spPr bwMode="auto">
          <a:xfrm>
            <a:off x="1710135" y="2200278"/>
            <a:ext cx="11628914" cy="1700213"/>
          </a:xfrm>
          <a:prstGeom prst="rect">
            <a:avLst/>
          </a:prstGeom>
          <a:noFill/>
          <a:ln>
            <a:miter lim="800000"/>
            <a:headEnd/>
            <a:tailEnd/>
          </a:ln>
        </p:spPr>
        <p:txBody>
          <a:bodyPr vert="horz" wrap="square" lIns="104927" tIns="52464" rIns="104927" bIns="52464" numCol="1" anchor="b" anchorCtr="0" compatLnSpc="1">
            <a:prstTxWarp prst="textNoShape">
              <a:avLst/>
            </a:prstTxWarp>
          </a:bodyPr>
          <a:lstStyle>
            <a:lvl1pPr>
              <a:defRPr/>
            </a:lvl1pPr>
          </a:lstStyle>
          <a:p>
            <a:r>
              <a:rPr lang="en-US"/>
              <a:t>Click to edit Master title style</a:t>
            </a:r>
          </a:p>
        </p:txBody>
      </p:sp>
      <p:sp>
        <p:nvSpPr>
          <p:cNvPr id="230413" name="Rectangle 13"/>
          <p:cNvSpPr>
            <a:spLocks noGrp="1" noChangeArrowheads="1"/>
          </p:cNvSpPr>
          <p:nvPr>
            <p:ph type="subTitle" idx="1"/>
          </p:nvPr>
        </p:nvSpPr>
        <p:spPr>
          <a:xfrm>
            <a:off x="912072" y="4600578"/>
            <a:ext cx="12769003" cy="4100513"/>
          </a:xfrm>
        </p:spPr>
        <p:txBody>
          <a:bodyPr/>
          <a:lstStyle>
            <a:lvl1pPr marL="0" indent="0" algn="ctr">
              <a:buFont typeface="Wingdings" pitchFamily="2" charset="2"/>
              <a:buNone/>
              <a:defRPr/>
            </a:lvl1pPr>
          </a:lstStyle>
          <a:p>
            <a:r>
              <a:rPr lang="en-US"/>
              <a:t>Click to edit Master subtitle style</a:t>
            </a:r>
          </a:p>
        </p:txBody>
      </p:sp>
      <p:sp>
        <p:nvSpPr>
          <p:cNvPr id="14" name="Rectangle 28"/>
          <p:cNvSpPr>
            <a:spLocks noGrp="1" noChangeArrowheads="1"/>
          </p:cNvSpPr>
          <p:nvPr>
            <p:ph type="sldNum" sz="quarter" idx="10"/>
          </p:nvPr>
        </p:nvSpPr>
        <p:spPr bwMode="auto">
          <a:xfrm>
            <a:off x="11857038" y="8701088"/>
            <a:ext cx="1824037" cy="300037"/>
          </a:xfrm>
          <a:prstGeom prst="rect">
            <a:avLst/>
          </a:prstGeom>
          <a:ln>
            <a:miter lim="800000"/>
            <a:headEnd/>
            <a:tailEnd/>
          </a:ln>
        </p:spPr>
        <p:txBody>
          <a:bodyPr vert="horz" wrap="square" lIns="104927" tIns="52464" rIns="104927" bIns="52464" numCol="1" anchor="b" anchorCtr="0" compatLnSpc="1">
            <a:prstTxWarp prst="textNoShape">
              <a:avLst/>
            </a:prstTxWarp>
          </a:bodyPr>
          <a:lstStyle>
            <a:lvl1pPr algn="r" eaLnBrk="1" hangingPunct="1">
              <a:defRPr sz="1600">
                <a:latin typeface="Tahoma" pitchFamily="34" charset="0"/>
              </a:defRPr>
            </a:lvl1pPr>
          </a:lstStyle>
          <a:p>
            <a:pPr>
              <a:defRPr/>
            </a:pPr>
            <a:fld id="{24F378D1-C07B-407C-9B5D-F14AE7CD8C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7778919"/>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9464037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3" y="5784060"/>
            <a:ext cx="11628914" cy="1787723"/>
          </a:xfrm>
          <a:prstGeom prst="rect">
            <a:avLst/>
          </a:prstGeom>
        </p:spPr>
        <p:txBody>
          <a:bodyPr lIns="104927" tIns="52464" rIns="104927" bIns="52464" anchor="t"/>
          <a:lstStyle>
            <a:lvl1pPr algn="l">
              <a:defRPr sz="4600" b="1" cap="all"/>
            </a:lvl1pPr>
          </a:lstStyle>
          <a:p>
            <a:r>
              <a:rPr lang="en-US"/>
              <a:t>Click to edit Master title style</a:t>
            </a:r>
            <a:endParaRPr lang="en-GB"/>
          </a:p>
        </p:txBody>
      </p:sp>
      <p:sp>
        <p:nvSpPr>
          <p:cNvPr id="3" name="Text Placeholder 2"/>
          <p:cNvSpPr>
            <a:spLocks noGrp="1"/>
          </p:cNvSpPr>
          <p:nvPr>
            <p:ph type="body" idx="1"/>
          </p:nvPr>
        </p:nvSpPr>
        <p:spPr>
          <a:xfrm>
            <a:off x="1080713" y="3815065"/>
            <a:ext cx="11628914" cy="1968995"/>
          </a:xfrm>
        </p:spPr>
        <p:txBody>
          <a:bodyPr anchor="b"/>
          <a:lstStyle>
            <a:lvl1pPr marL="0" indent="0">
              <a:buNone/>
              <a:defRPr sz="2300"/>
            </a:lvl1pPr>
            <a:lvl2pPr marL="524637" indent="0">
              <a:buNone/>
              <a:defRPr sz="2100"/>
            </a:lvl2pPr>
            <a:lvl3pPr marL="1049274" indent="0">
              <a:buNone/>
              <a:defRPr sz="1800"/>
            </a:lvl3pPr>
            <a:lvl4pPr marL="1573911" indent="0">
              <a:buNone/>
              <a:defRPr sz="1600"/>
            </a:lvl4pPr>
            <a:lvl5pPr marL="2098548" indent="0">
              <a:buNone/>
              <a:defRPr sz="1600"/>
            </a:lvl5pPr>
            <a:lvl6pPr marL="2623185" indent="0">
              <a:buNone/>
              <a:defRPr sz="1600"/>
            </a:lvl6pPr>
            <a:lvl7pPr marL="3147822" indent="0">
              <a:buNone/>
              <a:defRPr sz="1600"/>
            </a:lvl7pPr>
            <a:lvl8pPr marL="3672459" indent="0">
              <a:buNone/>
              <a:defRPr sz="1600"/>
            </a:lvl8pPr>
            <a:lvl9pPr marL="4197096" indent="0">
              <a:buNone/>
              <a:defRPr sz="1600"/>
            </a:lvl9pPr>
          </a:lstStyle>
          <a:p>
            <a:pPr lvl="0"/>
            <a:r>
              <a:rPr lang="en-US"/>
              <a:t>Click to edit Master text styles</a:t>
            </a:r>
          </a:p>
        </p:txBody>
      </p:sp>
    </p:spTree>
    <p:extLst>
      <p:ext uri="{BB962C8B-B14F-4D97-AF65-F5344CB8AC3E}">
        <p14:creationId xmlns:p14="http://schemas.microsoft.com/office/powerpoint/2010/main" val="1046565053"/>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Content Placeholder 2"/>
          <p:cNvSpPr>
            <a:spLocks noGrp="1"/>
          </p:cNvSpPr>
          <p:nvPr>
            <p:ph sz="half" idx="1"/>
          </p:nvPr>
        </p:nvSpPr>
        <p:spPr>
          <a:xfrm>
            <a:off x="546296" y="0"/>
            <a:ext cx="6151733"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26047" y="0"/>
            <a:ext cx="6154110"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518824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054" y="2014836"/>
            <a:ext cx="6044851"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4" name="Content Placeholder 3"/>
          <p:cNvSpPr>
            <a:spLocks noGrp="1"/>
          </p:cNvSpPr>
          <p:nvPr>
            <p:ph sz="half" idx="2"/>
          </p:nvPr>
        </p:nvSpPr>
        <p:spPr>
          <a:xfrm>
            <a:off x="684054" y="2854523"/>
            <a:ext cx="6044851"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949797" y="2014836"/>
            <a:ext cx="6047226"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9797" y="2854523"/>
            <a:ext cx="6047226"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815978"/>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Tree>
    <p:extLst>
      <p:ext uri="{BB962C8B-B14F-4D97-AF65-F5344CB8AC3E}">
        <p14:creationId xmlns:p14="http://schemas.microsoft.com/office/powerpoint/2010/main" val="2189761862"/>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05365"/>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55" y="358381"/>
            <a:ext cx="4500980" cy="1525191"/>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Content Placeholder 2"/>
          <p:cNvSpPr>
            <a:spLocks noGrp="1"/>
          </p:cNvSpPr>
          <p:nvPr>
            <p:ph idx="1"/>
          </p:nvPr>
        </p:nvSpPr>
        <p:spPr>
          <a:xfrm>
            <a:off x="5348922" y="358382"/>
            <a:ext cx="7648102" cy="7682211"/>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4055" y="1883570"/>
            <a:ext cx="4500980" cy="6157020"/>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extLst>
      <p:ext uri="{BB962C8B-B14F-4D97-AF65-F5344CB8AC3E}">
        <p14:creationId xmlns:p14="http://schemas.microsoft.com/office/powerpoint/2010/main" val="3696770200"/>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1588" y="6300787"/>
            <a:ext cx="8208645" cy="743844"/>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Picture Placeholder 2"/>
          <p:cNvSpPr>
            <a:spLocks noGrp="1"/>
          </p:cNvSpPr>
          <p:nvPr>
            <p:ph type="pic" idx="1"/>
          </p:nvPr>
        </p:nvSpPr>
        <p:spPr>
          <a:xfrm>
            <a:off x="2681588" y="804270"/>
            <a:ext cx="8208645" cy="5400675"/>
          </a:xfrm>
        </p:spPr>
        <p:txBody>
          <a:bodyPr/>
          <a:lstStyle>
            <a:lvl1pPr marL="0" indent="0">
              <a:buNone/>
              <a:defRPr sz="3700"/>
            </a:lvl1pPr>
            <a:lvl2pPr marL="524637" indent="0">
              <a:buNone/>
              <a:defRPr sz="3200"/>
            </a:lvl2pPr>
            <a:lvl3pPr marL="1049274" indent="0">
              <a:buNone/>
              <a:defRPr sz="2800"/>
            </a:lvl3pPr>
            <a:lvl4pPr marL="1573911" indent="0">
              <a:buNone/>
              <a:defRPr sz="2300"/>
            </a:lvl4pPr>
            <a:lvl5pPr marL="2098548" indent="0">
              <a:buNone/>
              <a:defRPr sz="2300"/>
            </a:lvl5pPr>
            <a:lvl6pPr marL="2623185" indent="0">
              <a:buNone/>
              <a:defRPr sz="2300"/>
            </a:lvl6pPr>
            <a:lvl7pPr marL="3147822" indent="0">
              <a:buNone/>
              <a:defRPr sz="2300"/>
            </a:lvl7pPr>
            <a:lvl8pPr marL="3672459" indent="0">
              <a:buNone/>
              <a:defRPr sz="2300"/>
            </a:lvl8pPr>
            <a:lvl9pPr marL="4197096" indent="0">
              <a:buNone/>
              <a:defRPr sz="2300"/>
            </a:lvl9pPr>
          </a:lstStyle>
          <a:p>
            <a:pPr lvl="0"/>
            <a:endParaRPr lang="en-GB" noProof="0"/>
          </a:p>
        </p:txBody>
      </p:sp>
      <p:sp>
        <p:nvSpPr>
          <p:cNvPr id="4" name="Text Placeholder 3"/>
          <p:cNvSpPr>
            <a:spLocks noGrp="1"/>
          </p:cNvSpPr>
          <p:nvPr>
            <p:ph type="body" sz="half" idx="2"/>
          </p:nvPr>
        </p:nvSpPr>
        <p:spPr>
          <a:xfrm>
            <a:off x="2681588" y="7044634"/>
            <a:ext cx="8208645" cy="1056381"/>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extLst>
      <p:ext uri="{BB962C8B-B14F-4D97-AF65-F5344CB8AC3E}">
        <p14:creationId xmlns:p14="http://schemas.microsoft.com/office/powerpoint/2010/main" val="1290004014"/>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437633"/>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7284" y="0"/>
            <a:ext cx="3132871" cy="8569822"/>
          </a:xfrm>
          <a:prstGeom prst="rect">
            <a:avLst/>
          </a:prstGeom>
        </p:spPr>
        <p:txBody>
          <a:bodyPr vert="eaVert"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a:xfrm>
            <a:off x="546293" y="0"/>
            <a:ext cx="9172972" cy="8569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21355760"/>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659112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854914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9138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3" y="5784060"/>
            <a:ext cx="11628914" cy="1787723"/>
          </a:xfrm>
          <a:prstGeom prst="rect">
            <a:avLst/>
          </a:prstGeom>
        </p:spPr>
        <p:txBody>
          <a:bodyPr lIns="104927" tIns="52464" rIns="104927" bIns="52464" anchor="t"/>
          <a:lstStyle>
            <a:lvl1pPr algn="l">
              <a:defRPr sz="4600" b="1" cap="all"/>
            </a:lvl1pPr>
          </a:lstStyle>
          <a:p>
            <a:r>
              <a:rPr lang="en-US"/>
              <a:t>Click to edit Master title style</a:t>
            </a:r>
            <a:endParaRPr lang="en-GB"/>
          </a:p>
        </p:txBody>
      </p:sp>
      <p:sp>
        <p:nvSpPr>
          <p:cNvPr id="3" name="Text Placeholder 2"/>
          <p:cNvSpPr>
            <a:spLocks noGrp="1"/>
          </p:cNvSpPr>
          <p:nvPr>
            <p:ph type="body" idx="1"/>
          </p:nvPr>
        </p:nvSpPr>
        <p:spPr>
          <a:xfrm>
            <a:off x="1080713" y="3815065"/>
            <a:ext cx="11628914" cy="1968995"/>
          </a:xfrm>
        </p:spPr>
        <p:txBody>
          <a:bodyPr anchor="b"/>
          <a:lstStyle>
            <a:lvl1pPr marL="0" indent="0">
              <a:buNone/>
              <a:defRPr sz="2300"/>
            </a:lvl1pPr>
            <a:lvl2pPr marL="524637" indent="0">
              <a:buNone/>
              <a:defRPr sz="2100"/>
            </a:lvl2pPr>
            <a:lvl3pPr marL="1049274" indent="0">
              <a:buNone/>
              <a:defRPr sz="1800"/>
            </a:lvl3pPr>
            <a:lvl4pPr marL="1573911" indent="0">
              <a:buNone/>
              <a:defRPr sz="1600"/>
            </a:lvl4pPr>
            <a:lvl5pPr marL="2098548" indent="0">
              <a:buNone/>
              <a:defRPr sz="1600"/>
            </a:lvl5pPr>
            <a:lvl6pPr marL="2623185" indent="0">
              <a:buNone/>
              <a:defRPr sz="1600"/>
            </a:lvl6pPr>
            <a:lvl7pPr marL="3147822" indent="0">
              <a:buNone/>
              <a:defRPr sz="1600"/>
            </a:lvl7pPr>
            <a:lvl8pPr marL="3672459" indent="0">
              <a:buNone/>
              <a:defRPr sz="1600"/>
            </a:lvl8pPr>
            <a:lvl9pPr marL="4197096" indent="0">
              <a:buNone/>
              <a:defRPr sz="1600"/>
            </a:lvl9pPr>
          </a:lstStyle>
          <a:p>
            <a:pPr lvl="0"/>
            <a:r>
              <a:rPr lang="en-US"/>
              <a:t>Click to edit Master text styles</a:t>
            </a: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994619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5489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076849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645723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19734963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1159844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418592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560911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3353503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41617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Content Placeholder 2"/>
          <p:cNvSpPr>
            <a:spLocks noGrp="1"/>
          </p:cNvSpPr>
          <p:nvPr>
            <p:ph sz="half" idx="1"/>
          </p:nvPr>
        </p:nvSpPr>
        <p:spPr>
          <a:xfrm>
            <a:off x="546296" y="0"/>
            <a:ext cx="6151733"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26047" y="0"/>
            <a:ext cx="6154110"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1469607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4056654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3173254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005885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8775540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521437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106257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9369060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36176889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24582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054" y="2014836"/>
            <a:ext cx="6044851"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4" name="Content Placeholder 3"/>
          <p:cNvSpPr>
            <a:spLocks noGrp="1"/>
          </p:cNvSpPr>
          <p:nvPr>
            <p:ph sz="half" idx="2"/>
          </p:nvPr>
        </p:nvSpPr>
        <p:spPr>
          <a:xfrm>
            <a:off x="684054" y="2854523"/>
            <a:ext cx="6044851"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949797" y="2014836"/>
            <a:ext cx="6047226"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9797" y="2854523"/>
            <a:ext cx="6047226"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12215053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719636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29146362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9944760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Tree>
    <p:extLst>
      <p:ext uri="{BB962C8B-B14F-4D97-AF65-F5344CB8AC3E}">
        <p14:creationId xmlns:p14="http://schemas.microsoft.com/office/powerpoint/2010/main" val="10944074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6081" y="375047"/>
            <a:ext cx="11628914" cy="1500188"/>
          </a:xfrm>
          <a:prstGeom prst="rect">
            <a:avLst/>
          </a:prstGeom>
        </p:spPr>
        <p:txBody>
          <a:bodyPr lIns="129607" tIns="64804" rIns="129607" bIns="64804"/>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26081" y="8401050"/>
            <a:ext cx="2850224" cy="600075"/>
          </a:xfrm>
          <a:prstGeom prst="rect">
            <a:avLst/>
          </a:prstGeom>
        </p:spPr>
        <p:txBody>
          <a:bodyPr lIns="129607" tIns="64804" rIns="129607" bIns="64804"/>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1"/>
          </p:nvPr>
        </p:nvSpPr>
        <p:spPr>
          <a:xfrm>
            <a:off x="9804770" y="8398967"/>
            <a:ext cx="2850224" cy="600075"/>
          </a:xfrm>
          <a:prstGeom prst="rect">
            <a:avLst/>
          </a:prstGeom>
        </p:spPr>
        <p:txBody>
          <a:bodyPr lIns="129607" tIns="64804" rIns="129607" bIns="64804"/>
          <a:lstStyle>
            <a:lvl1pPr>
              <a:defRPr/>
            </a:lvl1pPr>
          </a:lstStyle>
          <a:p>
            <a:pPr>
              <a:defRPr/>
            </a:pPr>
            <a:fld id="{9A258B71-AB4A-4878-A8F4-F937DD6D5F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0417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userDrawn="1"/>
        </p:nvGrpSpPr>
        <p:grpSpPr bwMode="auto">
          <a:xfrm>
            <a:off x="201613" y="3200400"/>
            <a:ext cx="13479462" cy="1381125"/>
            <a:chOff x="0" y="1536"/>
            <a:chExt cx="5675" cy="663"/>
          </a:xfrm>
        </p:grpSpPr>
        <p:grpSp>
          <p:nvGrpSpPr>
            <p:cNvPr id="5" name="Group 19"/>
            <p:cNvGrpSpPr>
              <a:grpSpLocks/>
            </p:cNvGrpSpPr>
            <p:nvPr/>
          </p:nvGrpSpPr>
          <p:grpSpPr bwMode="auto">
            <a:xfrm>
              <a:off x="185" y="1604"/>
              <a:ext cx="449" cy="300"/>
              <a:chOff x="720" y="336"/>
              <a:chExt cx="624" cy="433"/>
            </a:xfrm>
          </p:grpSpPr>
          <p:sp>
            <p:nvSpPr>
              <p:cNvPr id="12" name="Rectangle 20"/>
              <p:cNvSpPr>
                <a:spLocks noChangeArrowheads="1"/>
              </p:cNvSpPr>
              <p:nvPr/>
            </p:nvSpPr>
            <p:spPr bwMode="auto">
              <a:xfrm>
                <a:off x="720" y="336"/>
                <a:ext cx="385" cy="433"/>
              </a:xfrm>
              <a:prstGeom prst="rect">
                <a:avLst/>
              </a:prstGeom>
              <a:solidFill>
                <a:schemeClr val="folHlink"/>
              </a:solidFill>
              <a:ln w="9525">
                <a:noFill/>
                <a:miter lim="800000"/>
                <a:headEnd/>
                <a:tailEnd/>
              </a:ln>
              <a:effectLst/>
            </p:spPr>
            <p:txBody>
              <a:bodyPr wrap="none" anchor="ctr"/>
              <a:lstStyle/>
              <a:p>
                <a:pPr>
                  <a:defRPr/>
                </a:pPr>
                <a:endParaRPr lang="en-GB">
                  <a:solidFill>
                    <a:srgbClr val="000000"/>
                  </a:solidFill>
                </a:endParaRPr>
              </a:p>
            </p:txBody>
          </p:sp>
          <p:sp>
            <p:nvSpPr>
              <p:cNvPr id="13" name="Rectangle 21"/>
              <p:cNvSpPr>
                <a:spLocks noChangeArrowheads="1"/>
              </p:cNvSpPr>
              <p:nvPr/>
            </p:nvSpPr>
            <p:spPr bwMode="auto">
              <a:xfrm>
                <a:off x="1056" y="336"/>
                <a:ext cx="288" cy="43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grpSp>
          <p:nvGrpSpPr>
            <p:cNvPr id="6" name="Group 22"/>
            <p:cNvGrpSpPr>
              <a:grpSpLocks/>
            </p:cNvGrpSpPr>
            <p:nvPr/>
          </p:nvGrpSpPr>
          <p:grpSpPr bwMode="auto">
            <a:xfrm>
              <a:off x="262" y="1872"/>
              <a:ext cx="466" cy="300"/>
              <a:chOff x="912" y="2640"/>
              <a:chExt cx="673" cy="433"/>
            </a:xfrm>
          </p:grpSpPr>
          <p:sp>
            <p:nvSpPr>
              <p:cNvPr id="10" name="Rectangle 23"/>
              <p:cNvSpPr>
                <a:spLocks noChangeArrowheads="1"/>
              </p:cNvSpPr>
              <p:nvPr/>
            </p:nvSpPr>
            <p:spPr bwMode="auto">
              <a:xfrm>
                <a:off x="912" y="2640"/>
                <a:ext cx="384" cy="433"/>
              </a:xfrm>
              <a:prstGeom prst="rect">
                <a:avLst/>
              </a:prstGeom>
              <a:solidFill>
                <a:schemeClr val="accent2"/>
              </a:solidFill>
              <a:ln w="9525">
                <a:noFill/>
                <a:miter lim="800000"/>
                <a:headEnd/>
                <a:tailEnd/>
              </a:ln>
              <a:effectLst/>
            </p:spPr>
            <p:txBody>
              <a:bodyPr wrap="none" anchor="ctr"/>
              <a:lstStyle/>
              <a:p>
                <a:pPr>
                  <a:defRPr/>
                </a:pPr>
                <a:endParaRPr lang="en-GB">
                  <a:solidFill>
                    <a:srgbClr val="000000"/>
                  </a:solidFill>
                </a:endParaRPr>
              </a:p>
            </p:txBody>
          </p:sp>
          <p:sp>
            <p:nvSpPr>
              <p:cNvPr id="11" name="Rectangle 24"/>
              <p:cNvSpPr>
                <a:spLocks noChangeArrowheads="1"/>
              </p:cNvSpPr>
              <p:nvPr/>
            </p:nvSpPr>
            <p:spPr bwMode="auto">
              <a:xfrm>
                <a:off x="1252" y="2640"/>
                <a:ext cx="333" cy="43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sp>
          <p:nvSpPr>
            <p:cNvPr id="7" name="Rectangle 25"/>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GB">
                <a:solidFill>
                  <a:srgbClr val="000000"/>
                </a:solidFill>
              </a:endParaRPr>
            </a:p>
          </p:txBody>
        </p:sp>
        <p:sp>
          <p:nvSpPr>
            <p:cNvPr id="8" name="Rectangle 26"/>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GB">
                <a:solidFill>
                  <a:srgbClr val="000000"/>
                </a:solidFill>
              </a:endParaRPr>
            </a:p>
          </p:txBody>
        </p:sp>
        <p:sp>
          <p:nvSpPr>
            <p:cNvPr id="9" name="Rectangle 27"/>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GB">
                <a:solidFill>
                  <a:srgbClr val="000000"/>
                </a:solidFill>
              </a:endParaRPr>
            </a:p>
          </p:txBody>
        </p:sp>
      </p:grpSp>
      <p:sp>
        <p:nvSpPr>
          <p:cNvPr id="230412" name="Rectangle 12"/>
          <p:cNvSpPr>
            <a:spLocks noGrp="1" noChangeArrowheads="1"/>
          </p:cNvSpPr>
          <p:nvPr>
            <p:ph type="ctrTitle"/>
          </p:nvPr>
        </p:nvSpPr>
        <p:spPr bwMode="auto">
          <a:xfrm>
            <a:off x="1710136" y="2200280"/>
            <a:ext cx="11628914" cy="1700213"/>
          </a:xfrm>
          <a:prstGeom prst="rect">
            <a:avLst/>
          </a:prstGeom>
          <a:noFill/>
          <a:ln>
            <a:miter lim="800000"/>
            <a:headEnd/>
            <a:tailEnd/>
          </a:ln>
        </p:spPr>
        <p:txBody>
          <a:bodyPr vert="horz" wrap="square" lIns="104825" tIns="52413" rIns="104825" bIns="52413" numCol="1" anchor="b" anchorCtr="0" compatLnSpc="1">
            <a:prstTxWarp prst="textNoShape">
              <a:avLst/>
            </a:prstTxWarp>
          </a:bodyPr>
          <a:lstStyle>
            <a:lvl1pPr>
              <a:defRPr/>
            </a:lvl1pPr>
          </a:lstStyle>
          <a:p>
            <a:r>
              <a:rPr lang="en-US"/>
              <a:t>Click to edit Master title style</a:t>
            </a:r>
          </a:p>
        </p:txBody>
      </p:sp>
      <p:sp>
        <p:nvSpPr>
          <p:cNvPr id="230413" name="Rectangle 13"/>
          <p:cNvSpPr>
            <a:spLocks noGrp="1" noChangeArrowheads="1"/>
          </p:cNvSpPr>
          <p:nvPr>
            <p:ph type="subTitle" idx="1"/>
          </p:nvPr>
        </p:nvSpPr>
        <p:spPr>
          <a:xfrm>
            <a:off x="912072" y="4600580"/>
            <a:ext cx="12769003" cy="4100513"/>
          </a:xfrm>
        </p:spPr>
        <p:txBody>
          <a:bodyPr/>
          <a:lstStyle>
            <a:lvl1pPr marL="0" indent="0" algn="ctr">
              <a:buFont typeface="Wingdings" pitchFamily="2" charset="2"/>
              <a:buNone/>
              <a:defRPr/>
            </a:lvl1pPr>
          </a:lstStyle>
          <a:p>
            <a:r>
              <a:rPr lang="en-US"/>
              <a:t>Click to edit Master subtitle style</a:t>
            </a:r>
          </a:p>
        </p:txBody>
      </p:sp>
      <p:sp>
        <p:nvSpPr>
          <p:cNvPr id="14" name="Rectangle 28"/>
          <p:cNvSpPr>
            <a:spLocks noGrp="1" noChangeArrowheads="1"/>
          </p:cNvSpPr>
          <p:nvPr>
            <p:ph type="sldNum" sz="quarter" idx="10"/>
          </p:nvPr>
        </p:nvSpPr>
        <p:spPr bwMode="auto">
          <a:xfrm>
            <a:off x="11857046" y="8701089"/>
            <a:ext cx="1824037" cy="300038"/>
          </a:xfrm>
          <a:prstGeom prst="rect">
            <a:avLst/>
          </a:prstGeom>
          <a:ln>
            <a:miter lim="800000"/>
            <a:headEnd/>
            <a:tailEnd/>
          </a:ln>
        </p:spPr>
        <p:txBody>
          <a:bodyPr vert="horz" wrap="square" lIns="104825" tIns="52413" rIns="104825" bIns="52413" numCol="1" anchor="b" anchorCtr="0" compatLnSpc="1">
            <a:prstTxWarp prst="textNoShape">
              <a:avLst/>
            </a:prstTxWarp>
          </a:bodyPr>
          <a:lstStyle>
            <a:lvl1pPr algn="r" eaLnBrk="1" hangingPunct="1">
              <a:defRPr sz="1600">
                <a:latin typeface="Tahoma" pitchFamily="34" charset="0"/>
              </a:defRPr>
            </a:lvl1pPr>
          </a:lstStyle>
          <a:p>
            <a:pPr>
              <a:defRPr/>
            </a:pPr>
            <a:fld id="{24F378D1-C07B-407C-9B5D-F14AE7CD8C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402661"/>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97055671"/>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4" y="5784068"/>
            <a:ext cx="11628914" cy="1787723"/>
          </a:xfrm>
          <a:prstGeom prst="rect">
            <a:avLst/>
          </a:prstGeom>
        </p:spPr>
        <p:txBody>
          <a:bodyPr lIns="104825" tIns="52413" rIns="104825" bIns="52413" anchor="t"/>
          <a:lstStyle>
            <a:lvl1pPr algn="l">
              <a:defRPr sz="4500" b="1" cap="all"/>
            </a:lvl1pPr>
          </a:lstStyle>
          <a:p>
            <a:r>
              <a:rPr lang="en-US"/>
              <a:t>Click to edit Master title style</a:t>
            </a:r>
            <a:endParaRPr lang="en-GB"/>
          </a:p>
        </p:txBody>
      </p:sp>
      <p:sp>
        <p:nvSpPr>
          <p:cNvPr id="3" name="Text Placeholder 2"/>
          <p:cNvSpPr>
            <a:spLocks noGrp="1"/>
          </p:cNvSpPr>
          <p:nvPr>
            <p:ph type="body" idx="1"/>
          </p:nvPr>
        </p:nvSpPr>
        <p:spPr>
          <a:xfrm>
            <a:off x="1080714" y="3815072"/>
            <a:ext cx="11628914" cy="1968995"/>
          </a:xfrm>
        </p:spPr>
        <p:txBody>
          <a:bodyPr anchor="b"/>
          <a:lstStyle>
            <a:lvl1pPr marL="0" indent="0">
              <a:buNone/>
              <a:defRPr sz="2300"/>
            </a:lvl1pPr>
            <a:lvl2pPr marL="524118" indent="0">
              <a:buNone/>
              <a:defRPr sz="2100"/>
            </a:lvl2pPr>
            <a:lvl3pPr marL="1048228" indent="0">
              <a:buNone/>
              <a:defRPr sz="1800"/>
            </a:lvl3pPr>
            <a:lvl4pPr marL="1572344" indent="0">
              <a:buNone/>
              <a:defRPr sz="1600"/>
            </a:lvl4pPr>
            <a:lvl5pPr marL="2096459" indent="0">
              <a:buNone/>
              <a:defRPr sz="1600"/>
            </a:lvl5pPr>
            <a:lvl6pPr marL="2620574" indent="0">
              <a:buNone/>
              <a:defRPr sz="1600"/>
            </a:lvl6pPr>
            <a:lvl7pPr marL="3144686" indent="0">
              <a:buNone/>
              <a:defRPr sz="1600"/>
            </a:lvl7pPr>
            <a:lvl8pPr marL="3668802" indent="0">
              <a:buNone/>
              <a:defRPr sz="1600"/>
            </a:lvl8pPr>
            <a:lvl9pPr marL="4192920" indent="0">
              <a:buNone/>
              <a:defRPr sz="1600"/>
            </a:lvl9pPr>
          </a:lstStyle>
          <a:p>
            <a:pPr lvl="0"/>
            <a:r>
              <a:rPr lang="en-US"/>
              <a:t>Click to edit Master text styles</a:t>
            </a:r>
          </a:p>
        </p:txBody>
      </p:sp>
    </p:spTree>
    <p:extLst>
      <p:ext uri="{BB962C8B-B14F-4D97-AF65-F5344CB8AC3E}">
        <p14:creationId xmlns:p14="http://schemas.microsoft.com/office/powerpoint/2010/main" val="3572937917"/>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
        <p:nvSpPr>
          <p:cNvPr id="3" name="Content Placeholder 2"/>
          <p:cNvSpPr>
            <a:spLocks noGrp="1"/>
          </p:cNvSpPr>
          <p:nvPr>
            <p:ph sz="half" idx="1"/>
          </p:nvPr>
        </p:nvSpPr>
        <p:spPr>
          <a:xfrm>
            <a:off x="546304" y="0"/>
            <a:ext cx="6151733" cy="856982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26056" y="0"/>
            <a:ext cx="6154109" cy="856982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3891851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055" y="2014836"/>
            <a:ext cx="6044851" cy="839688"/>
          </a:xfrm>
        </p:spPr>
        <p:txBody>
          <a:bodyPr anchor="b"/>
          <a:lstStyle>
            <a:lvl1pPr marL="0" indent="0">
              <a:buNone/>
              <a:defRPr sz="2800" b="1"/>
            </a:lvl1pPr>
            <a:lvl2pPr marL="524118" indent="0">
              <a:buNone/>
              <a:defRPr sz="2300" b="1"/>
            </a:lvl2pPr>
            <a:lvl3pPr marL="1048228" indent="0">
              <a:buNone/>
              <a:defRPr sz="2100" b="1"/>
            </a:lvl3pPr>
            <a:lvl4pPr marL="1572344" indent="0">
              <a:buNone/>
              <a:defRPr sz="1800" b="1"/>
            </a:lvl4pPr>
            <a:lvl5pPr marL="2096459" indent="0">
              <a:buNone/>
              <a:defRPr sz="1800" b="1"/>
            </a:lvl5pPr>
            <a:lvl6pPr marL="2620574" indent="0">
              <a:buNone/>
              <a:defRPr sz="1800" b="1"/>
            </a:lvl6pPr>
            <a:lvl7pPr marL="3144686" indent="0">
              <a:buNone/>
              <a:defRPr sz="1800" b="1"/>
            </a:lvl7pPr>
            <a:lvl8pPr marL="3668802" indent="0">
              <a:buNone/>
              <a:defRPr sz="1800" b="1"/>
            </a:lvl8pPr>
            <a:lvl9pPr marL="4192920" indent="0">
              <a:buNone/>
              <a:defRPr sz="1800" b="1"/>
            </a:lvl9pPr>
          </a:lstStyle>
          <a:p>
            <a:pPr lvl="0"/>
            <a:r>
              <a:rPr lang="en-US"/>
              <a:t>Click to edit Master text styles</a:t>
            </a:r>
          </a:p>
        </p:txBody>
      </p:sp>
      <p:sp>
        <p:nvSpPr>
          <p:cNvPr id="4" name="Content Placeholder 3"/>
          <p:cNvSpPr>
            <a:spLocks noGrp="1"/>
          </p:cNvSpPr>
          <p:nvPr>
            <p:ph sz="half" idx="2"/>
          </p:nvPr>
        </p:nvSpPr>
        <p:spPr>
          <a:xfrm>
            <a:off x="684055" y="2854523"/>
            <a:ext cx="6044851"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949796" y="2014836"/>
            <a:ext cx="6047227" cy="839688"/>
          </a:xfrm>
        </p:spPr>
        <p:txBody>
          <a:bodyPr anchor="b"/>
          <a:lstStyle>
            <a:lvl1pPr marL="0" indent="0">
              <a:buNone/>
              <a:defRPr sz="2800" b="1"/>
            </a:lvl1pPr>
            <a:lvl2pPr marL="524118" indent="0">
              <a:buNone/>
              <a:defRPr sz="2300" b="1"/>
            </a:lvl2pPr>
            <a:lvl3pPr marL="1048228" indent="0">
              <a:buNone/>
              <a:defRPr sz="2100" b="1"/>
            </a:lvl3pPr>
            <a:lvl4pPr marL="1572344" indent="0">
              <a:buNone/>
              <a:defRPr sz="1800" b="1"/>
            </a:lvl4pPr>
            <a:lvl5pPr marL="2096459" indent="0">
              <a:buNone/>
              <a:defRPr sz="1800" b="1"/>
            </a:lvl5pPr>
            <a:lvl6pPr marL="2620574" indent="0">
              <a:buNone/>
              <a:defRPr sz="1800" b="1"/>
            </a:lvl6pPr>
            <a:lvl7pPr marL="3144686" indent="0">
              <a:buNone/>
              <a:defRPr sz="1800" b="1"/>
            </a:lvl7pPr>
            <a:lvl8pPr marL="3668802" indent="0">
              <a:buNone/>
              <a:defRPr sz="1800" b="1"/>
            </a:lvl8pPr>
            <a:lvl9pPr marL="419292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9796" y="2854523"/>
            <a:ext cx="6047227"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38420002"/>
      </p:ext>
    </p:extLst>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Tree>
    <p:extLst>
      <p:ext uri="{BB962C8B-B14F-4D97-AF65-F5344CB8AC3E}">
        <p14:creationId xmlns:p14="http://schemas.microsoft.com/office/powerpoint/2010/main" val="4061355659"/>
      </p:ext>
    </p:extLst>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443916"/>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64" y="358382"/>
            <a:ext cx="4500979" cy="1525191"/>
          </a:xfrm>
          <a:prstGeom prst="rect">
            <a:avLst/>
          </a:prstGeom>
        </p:spPr>
        <p:txBody>
          <a:bodyPr lIns="104825" tIns="52413" rIns="104825" bIns="52413" anchor="b"/>
          <a:lstStyle>
            <a:lvl1pPr algn="l">
              <a:defRPr sz="2300" b="1"/>
            </a:lvl1pPr>
          </a:lstStyle>
          <a:p>
            <a:r>
              <a:rPr lang="en-US"/>
              <a:t>Click to edit Master title style</a:t>
            </a:r>
            <a:endParaRPr lang="en-GB"/>
          </a:p>
        </p:txBody>
      </p:sp>
      <p:sp>
        <p:nvSpPr>
          <p:cNvPr id="3" name="Content Placeholder 2"/>
          <p:cNvSpPr>
            <a:spLocks noGrp="1"/>
          </p:cNvSpPr>
          <p:nvPr>
            <p:ph idx="1"/>
          </p:nvPr>
        </p:nvSpPr>
        <p:spPr>
          <a:xfrm>
            <a:off x="5348924" y="358389"/>
            <a:ext cx="7648102" cy="7682211"/>
          </a:xfrm>
        </p:spPr>
        <p:txBody>
          <a:bodyPr/>
          <a:lstStyle>
            <a:lvl1pPr>
              <a:defRPr sz="37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4064" y="1883572"/>
            <a:ext cx="4500979" cy="6157020"/>
          </a:xfrm>
        </p:spPr>
        <p:txBody>
          <a:bodyPr/>
          <a:lstStyle>
            <a:lvl1pPr marL="0" indent="0">
              <a:buNone/>
              <a:defRPr sz="1600"/>
            </a:lvl1pPr>
            <a:lvl2pPr marL="524118" indent="0">
              <a:buNone/>
              <a:defRPr sz="1400"/>
            </a:lvl2pPr>
            <a:lvl3pPr marL="1048228" indent="0">
              <a:buNone/>
              <a:defRPr sz="1100"/>
            </a:lvl3pPr>
            <a:lvl4pPr marL="1572344" indent="0">
              <a:buNone/>
              <a:defRPr sz="1000"/>
            </a:lvl4pPr>
            <a:lvl5pPr marL="2096459" indent="0">
              <a:buNone/>
              <a:defRPr sz="1000"/>
            </a:lvl5pPr>
            <a:lvl6pPr marL="2620574" indent="0">
              <a:buNone/>
              <a:defRPr sz="1000"/>
            </a:lvl6pPr>
            <a:lvl7pPr marL="3144686" indent="0">
              <a:buNone/>
              <a:defRPr sz="1000"/>
            </a:lvl7pPr>
            <a:lvl8pPr marL="3668802" indent="0">
              <a:buNone/>
              <a:defRPr sz="1000"/>
            </a:lvl8pPr>
            <a:lvl9pPr marL="4192920" indent="0">
              <a:buNone/>
              <a:defRPr sz="1000"/>
            </a:lvl9pPr>
          </a:lstStyle>
          <a:p>
            <a:pPr lvl="0"/>
            <a:r>
              <a:rPr lang="en-US"/>
              <a:t>Click to edit Master text styles</a:t>
            </a:r>
          </a:p>
        </p:txBody>
      </p:sp>
    </p:spTree>
    <p:extLst>
      <p:ext uri="{BB962C8B-B14F-4D97-AF65-F5344CB8AC3E}">
        <p14:creationId xmlns:p14="http://schemas.microsoft.com/office/powerpoint/2010/main" val="1008003674"/>
      </p:ext>
    </p:extLst>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1588" y="6300787"/>
            <a:ext cx="8208645" cy="743844"/>
          </a:xfrm>
          <a:prstGeom prst="rect">
            <a:avLst/>
          </a:prstGeom>
        </p:spPr>
        <p:txBody>
          <a:bodyPr lIns="104825" tIns="52413" rIns="104825" bIns="52413" anchor="b"/>
          <a:lstStyle>
            <a:lvl1pPr algn="l">
              <a:defRPr sz="2300" b="1"/>
            </a:lvl1pPr>
          </a:lstStyle>
          <a:p>
            <a:r>
              <a:rPr lang="en-US"/>
              <a:t>Click to edit Master title style</a:t>
            </a:r>
            <a:endParaRPr lang="en-GB"/>
          </a:p>
        </p:txBody>
      </p:sp>
      <p:sp>
        <p:nvSpPr>
          <p:cNvPr id="3" name="Picture Placeholder 2"/>
          <p:cNvSpPr>
            <a:spLocks noGrp="1"/>
          </p:cNvSpPr>
          <p:nvPr>
            <p:ph type="pic" idx="1"/>
          </p:nvPr>
        </p:nvSpPr>
        <p:spPr>
          <a:xfrm>
            <a:off x="2681588" y="804271"/>
            <a:ext cx="8208645" cy="5400675"/>
          </a:xfrm>
        </p:spPr>
        <p:txBody>
          <a:bodyPr/>
          <a:lstStyle>
            <a:lvl1pPr marL="0" indent="0">
              <a:buNone/>
              <a:defRPr sz="3700"/>
            </a:lvl1pPr>
            <a:lvl2pPr marL="524118" indent="0">
              <a:buNone/>
              <a:defRPr sz="3300"/>
            </a:lvl2pPr>
            <a:lvl3pPr marL="1048228" indent="0">
              <a:buNone/>
              <a:defRPr sz="2800"/>
            </a:lvl3pPr>
            <a:lvl4pPr marL="1572344" indent="0">
              <a:buNone/>
              <a:defRPr sz="2300"/>
            </a:lvl4pPr>
            <a:lvl5pPr marL="2096459" indent="0">
              <a:buNone/>
              <a:defRPr sz="2300"/>
            </a:lvl5pPr>
            <a:lvl6pPr marL="2620574" indent="0">
              <a:buNone/>
              <a:defRPr sz="2300"/>
            </a:lvl6pPr>
            <a:lvl7pPr marL="3144686" indent="0">
              <a:buNone/>
              <a:defRPr sz="2300"/>
            </a:lvl7pPr>
            <a:lvl8pPr marL="3668802" indent="0">
              <a:buNone/>
              <a:defRPr sz="2300"/>
            </a:lvl8pPr>
            <a:lvl9pPr marL="4192920" indent="0">
              <a:buNone/>
              <a:defRPr sz="2300"/>
            </a:lvl9pPr>
          </a:lstStyle>
          <a:p>
            <a:pPr lvl="0"/>
            <a:endParaRPr lang="en-GB" noProof="0"/>
          </a:p>
        </p:txBody>
      </p:sp>
      <p:sp>
        <p:nvSpPr>
          <p:cNvPr id="4" name="Text Placeholder 3"/>
          <p:cNvSpPr>
            <a:spLocks noGrp="1"/>
          </p:cNvSpPr>
          <p:nvPr>
            <p:ph type="body" sz="half" idx="2"/>
          </p:nvPr>
        </p:nvSpPr>
        <p:spPr>
          <a:xfrm>
            <a:off x="2681588" y="7044634"/>
            <a:ext cx="8208645" cy="1056381"/>
          </a:xfrm>
        </p:spPr>
        <p:txBody>
          <a:bodyPr/>
          <a:lstStyle>
            <a:lvl1pPr marL="0" indent="0">
              <a:buNone/>
              <a:defRPr sz="1600"/>
            </a:lvl1pPr>
            <a:lvl2pPr marL="524118" indent="0">
              <a:buNone/>
              <a:defRPr sz="1400"/>
            </a:lvl2pPr>
            <a:lvl3pPr marL="1048228" indent="0">
              <a:buNone/>
              <a:defRPr sz="1100"/>
            </a:lvl3pPr>
            <a:lvl4pPr marL="1572344" indent="0">
              <a:buNone/>
              <a:defRPr sz="1000"/>
            </a:lvl4pPr>
            <a:lvl5pPr marL="2096459" indent="0">
              <a:buNone/>
              <a:defRPr sz="1000"/>
            </a:lvl5pPr>
            <a:lvl6pPr marL="2620574" indent="0">
              <a:buNone/>
              <a:defRPr sz="1000"/>
            </a:lvl6pPr>
            <a:lvl7pPr marL="3144686" indent="0">
              <a:buNone/>
              <a:defRPr sz="1000"/>
            </a:lvl7pPr>
            <a:lvl8pPr marL="3668802" indent="0">
              <a:buNone/>
              <a:defRPr sz="1000"/>
            </a:lvl8pPr>
            <a:lvl9pPr marL="4192920" indent="0">
              <a:buNone/>
              <a:defRPr sz="1000"/>
            </a:lvl9pPr>
          </a:lstStyle>
          <a:p>
            <a:pPr lvl="0"/>
            <a:r>
              <a:rPr lang="en-US"/>
              <a:t>Click to edit Master text styles</a:t>
            </a:r>
          </a:p>
        </p:txBody>
      </p:sp>
    </p:spTree>
    <p:extLst>
      <p:ext uri="{BB962C8B-B14F-4D97-AF65-F5344CB8AC3E}">
        <p14:creationId xmlns:p14="http://schemas.microsoft.com/office/powerpoint/2010/main" val="2939711640"/>
      </p:ext>
    </p:extLst>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2547514"/>
      </p:ext>
    </p:extLst>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7285" y="0"/>
            <a:ext cx="3132870" cy="8569822"/>
          </a:xfrm>
          <a:prstGeom prst="rect">
            <a:avLst/>
          </a:prstGeom>
        </p:spPr>
        <p:txBody>
          <a:bodyPr vert="eaVert" lIns="104825" tIns="52413" rIns="104825" bIns="52413"/>
          <a:lstStyle/>
          <a:p>
            <a:r>
              <a:rPr lang="en-US"/>
              <a:t>Click to edit Master title style</a:t>
            </a:r>
            <a:endParaRPr lang="en-GB"/>
          </a:p>
        </p:txBody>
      </p:sp>
      <p:sp>
        <p:nvSpPr>
          <p:cNvPr id="3" name="Vertical Text Placeholder 2"/>
          <p:cNvSpPr>
            <a:spLocks noGrp="1"/>
          </p:cNvSpPr>
          <p:nvPr>
            <p:ph type="body" orient="vert" idx="1"/>
          </p:nvPr>
        </p:nvSpPr>
        <p:spPr>
          <a:xfrm>
            <a:off x="546293" y="0"/>
            <a:ext cx="9172972" cy="8569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1059196"/>
      </p:ext>
    </p:extLst>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480" y="38911"/>
            <a:ext cx="12533312" cy="85408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2845621"/>
      </p:ext>
    </p:extLst>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6081" y="375047"/>
            <a:ext cx="11628914" cy="1500188"/>
          </a:xfrm>
          <a:prstGeom prst="rect">
            <a:avLst/>
          </a:prstGeom>
        </p:spPr>
        <p:txBody>
          <a:bodyPr lIns="129479" tIns="64743" rIns="129479" bIns="64743"/>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32"/>
          <p:cNvSpPr>
            <a:spLocks noGrp="1" noChangeArrowheads="1"/>
          </p:cNvSpPr>
          <p:nvPr>
            <p:ph type="dt" sz="half" idx="10"/>
          </p:nvPr>
        </p:nvSpPr>
        <p:spPr>
          <a:xfrm>
            <a:off x="1026081" y="8401050"/>
            <a:ext cx="2850224" cy="600075"/>
          </a:xfrm>
          <a:prstGeom prst="rect">
            <a:avLst/>
          </a:prstGeom>
          <a:ln/>
        </p:spPr>
        <p:txBody>
          <a:bodyPr lIns="129479" tIns="64743" rIns="129479" bIns="64743"/>
          <a:lstStyle>
            <a:lvl1pPr>
              <a:defRPr/>
            </a:lvl1pPr>
          </a:lstStyle>
          <a:p>
            <a:pPr>
              <a:defRPr/>
            </a:pPr>
            <a:endParaRPr lang="en-US" dirty="0">
              <a:solidFill>
                <a:srgbClr val="000000"/>
              </a:solidFill>
            </a:endParaRPr>
          </a:p>
        </p:txBody>
      </p:sp>
      <p:sp>
        <p:nvSpPr>
          <p:cNvPr id="5" name="Rectangle 34"/>
          <p:cNvSpPr>
            <a:spLocks noGrp="1" noChangeArrowheads="1"/>
          </p:cNvSpPr>
          <p:nvPr>
            <p:ph type="sldNum" sz="quarter" idx="11"/>
          </p:nvPr>
        </p:nvSpPr>
        <p:spPr>
          <a:xfrm>
            <a:off x="9804770" y="8398967"/>
            <a:ext cx="2850224" cy="600075"/>
          </a:xfrm>
          <a:prstGeom prst="rect">
            <a:avLst/>
          </a:prstGeom>
          <a:ln/>
        </p:spPr>
        <p:txBody>
          <a:bodyPr lIns="129479" tIns="64743" rIns="129479" bIns="64743"/>
          <a:lstStyle>
            <a:lvl1pPr>
              <a:defRPr/>
            </a:lvl1pPr>
          </a:lstStyle>
          <a:p>
            <a:pPr>
              <a:defRPr/>
            </a:pPr>
            <a:fld id="{1C6F5B23-BA43-44BD-A8C9-5237153E70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2734797"/>
      </p:ext>
    </p:extLst>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55" y="358381"/>
            <a:ext cx="4500980" cy="1525191"/>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Content Placeholder 2"/>
          <p:cNvSpPr>
            <a:spLocks noGrp="1"/>
          </p:cNvSpPr>
          <p:nvPr>
            <p:ph idx="1"/>
          </p:nvPr>
        </p:nvSpPr>
        <p:spPr>
          <a:xfrm>
            <a:off x="5348922" y="358382"/>
            <a:ext cx="7648102" cy="7682211"/>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4055" y="1883570"/>
            <a:ext cx="4500980" cy="6157020"/>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1588" y="6300787"/>
            <a:ext cx="8208645" cy="743844"/>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Picture Placeholder 2"/>
          <p:cNvSpPr>
            <a:spLocks noGrp="1"/>
          </p:cNvSpPr>
          <p:nvPr>
            <p:ph type="pic" idx="1"/>
          </p:nvPr>
        </p:nvSpPr>
        <p:spPr>
          <a:xfrm>
            <a:off x="2681588" y="804270"/>
            <a:ext cx="8208645" cy="5400675"/>
          </a:xfrm>
        </p:spPr>
        <p:txBody>
          <a:bodyPr/>
          <a:lstStyle>
            <a:lvl1pPr marL="0" indent="0">
              <a:buNone/>
              <a:defRPr sz="3700"/>
            </a:lvl1pPr>
            <a:lvl2pPr marL="524637" indent="0">
              <a:buNone/>
              <a:defRPr sz="3200"/>
            </a:lvl2pPr>
            <a:lvl3pPr marL="1049274" indent="0">
              <a:buNone/>
              <a:defRPr sz="2800"/>
            </a:lvl3pPr>
            <a:lvl4pPr marL="1573911" indent="0">
              <a:buNone/>
              <a:defRPr sz="2300"/>
            </a:lvl4pPr>
            <a:lvl5pPr marL="2098548" indent="0">
              <a:buNone/>
              <a:defRPr sz="2300"/>
            </a:lvl5pPr>
            <a:lvl6pPr marL="2623185" indent="0">
              <a:buNone/>
              <a:defRPr sz="2300"/>
            </a:lvl6pPr>
            <a:lvl7pPr marL="3147822" indent="0">
              <a:buNone/>
              <a:defRPr sz="2300"/>
            </a:lvl7pPr>
            <a:lvl8pPr marL="3672459" indent="0">
              <a:buNone/>
              <a:defRPr sz="2300"/>
            </a:lvl8pPr>
            <a:lvl9pPr marL="4197096" indent="0">
              <a:buNone/>
              <a:defRPr sz="2300"/>
            </a:lvl9pPr>
          </a:lstStyle>
          <a:p>
            <a:pPr lvl="0"/>
            <a:endParaRPr lang="en-GB" noProof="0"/>
          </a:p>
        </p:txBody>
      </p:sp>
      <p:sp>
        <p:nvSpPr>
          <p:cNvPr id="4" name="Text Placeholder 3"/>
          <p:cNvSpPr>
            <a:spLocks noGrp="1"/>
          </p:cNvSpPr>
          <p:nvPr>
            <p:ph type="body" sz="half" idx="2"/>
          </p:nvPr>
        </p:nvSpPr>
        <p:spPr>
          <a:xfrm>
            <a:off x="2681588" y="7044634"/>
            <a:ext cx="8208645" cy="1056381"/>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588963" y="44450"/>
            <a:ext cx="12533312" cy="8569325"/>
          </a:xfrm>
          <a:prstGeom prst="rect">
            <a:avLst/>
          </a:prstGeom>
          <a:noFill/>
          <a:ln w="9525">
            <a:noFill/>
            <a:miter lim="800000"/>
            <a:headEnd/>
            <a:tailEnd/>
          </a:ln>
        </p:spPr>
        <p:txBody>
          <a:bodyPr vert="horz" wrap="square" lIns="104927" tIns="52464" rIns="104927" bIns="5246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9393" name="Rectangle 17"/>
          <p:cNvSpPr>
            <a:spLocks noChangeArrowheads="1"/>
          </p:cNvSpPr>
          <p:nvPr/>
        </p:nvSpPr>
        <p:spPr bwMode="auto">
          <a:xfrm>
            <a:off x="0" y="8401050"/>
            <a:ext cx="2849563" cy="600075"/>
          </a:xfrm>
          <a:prstGeom prst="rect">
            <a:avLst/>
          </a:prstGeom>
          <a:noFill/>
          <a:ln w="12700" cap="sq">
            <a:noFill/>
            <a:miter lim="800000"/>
            <a:headEnd type="none" w="sm" len="sm"/>
            <a:tailEnd type="none" w="sm" len="sm"/>
          </a:ln>
          <a:effectLst/>
        </p:spPr>
        <p:txBody>
          <a:bodyPr lIns="104927" tIns="52464" rIns="104927" bIns="52464" anchor="b"/>
          <a:lstStyle/>
          <a:p>
            <a:pPr eaLnBrk="1" hangingPunct="1">
              <a:defRPr/>
            </a:pPr>
            <a:fld id="{A489F54B-69BB-4115-9FC9-7565FFDEE19E}" type="slidenum">
              <a:rPr lang="en-US" sz="1600">
                <a:solidFill>
                  <a:srgbClr val="080808"/>
                </a:solidFill>
                <a:latin typeface="Times New Roman" pitchFamily="18" charset="0"/>
              </a:rPr>
              <a:pPr eaLnBrk="1" hangingPunct="1">
                <a:defRPr/>
              </a:pPr>
              <a:t>‹#›</a:t>
            </a:fld>
            <a:endParaRPr lang="en-US" sz="1600" dirty="0">
              <a:solidFill>
                <a:srgbClr val="080808"/>
              </a:solidFill>
              <a:latin typeface="Times New Roman" pitchFamily="18" charset="0"/>
            </a:endParaRPr>
          </a:p>
        </p:txBody>
      </p:sp>
      <p:sp>
        <p:nvSpPr>
          <p:cNvPr id="229396" name="Rectangle 20"/>
          <p:cNvSpPr>
            <a:spLocks noChangeArrowheads="1"/>
          </p:cNvSpPr>
          <p:nvPr/>
        </p:nvSpPr>
        <p:spPr bwMode="ltGray">
          <a:xfrm>
            <a:off x="12018963" y="7761288"/>
            <a:ext cx="490537" cy="622300"/>
          </a:xfrm>
          <a:prstGeom prst="rect">
            <a:avLst/>
          </a:prstGeom>
          <a:gradFill rotWithShape="0">
            <a:gsLst>
              <a:gs pos="0">
                <a:schemeClr val="bg1"/>
              </a:gs>
              <a:gs pos="100000">
                <a:schemeClr val="accent2"/>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00" name="Rectangle 24"/>
          <p:cNvSpPr>
            <a:spLocks noChangeArrowheads="1"/>
          </p:cNvSpPr>
          <p:nvPr/>
        </p:nvSpPr>
        <p:spPr bwMode="ltGray">
          <a:xfrm flipH="1">
            <a:off x="11790363" y="8315325"/>
            <a:ext cx="550862" cy="623888"/>
          </a:xfrm>
          <a:prstGeom prst="rect">
            <a:avLst/>
          </a:prstGeom>
          <a:gradFill rotWithShape="0">
            <a:gsLst>
              <a:gs pos="0">
                <a:schemeClr val="bg1"/>
              </a:gs>
              <a:gs pos="100000">
                <a:schemeClr val="folHlink"/>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98" name="Rectangle 22"/>
          <p:cNvSpPr>
            <a:spLocks noChangeArrowheads="1"/>
          </p:cNvSpPr>
          <p:nvPr/>
        </p:nvSpPr>
        <p:spPr bwMode="ltGray">
          <a:xfrm>
            <a:off x="12498388" y="7761288"/>
            <a:ext cx="655637" cy="622300"/>
          </a:xfrm>
          <a:prstGeom prst="rect">
            <a:avLst/>
          </a:prstGeom>
          <a:solidFill>
            <a:schemeClr val="accent2"/>
          </a:soli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99" name="Rectangle 23"/>
          <p:cNvSpPr>
            <a:spLocks noChangeArrowheads="1"/>
          </p:cNvSpPr>
          <p:nvPr/>
        </p:nvSpPr>
        <p:spPr bwMode="ltGray">
          <a:xfrm flipH="1">
            <a:off x="12336463" y="8315325"/>
            <a:ext cx="631825" cy="623888"/>
          </a:xfrm>
          <a:prstGeom prst="rect">
            <a:avLst/>
          </a:prstGeom>
          <a:solidFill>
            <a:schemeClr val="folHlink"/>
          </a:soli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01" name="Rectangle 25"/>
          <p:cNvSpPr>
            <a:spLocks noChangeArrowheads="1"/>
          </p:cNvSpPr>
          <p:nvPr/>
        </p:nvSpPr>
        <p:spPr bwMode="ltGray">
          <a:xfrm flipH="1">
            <a:off x="12749213" y="8220075"/>
            <a:ext cx="839787" cy="554038"/>
          </a:xfrm>
          <a:prstGeom prst="rect">
            <a:avLst/>
          </a:prstGeom>
          <a:gradFill rotWithShape="0">
            <a:gsLst>
              <a:gs pos="0">
                <a:schemeClr val="hlink"/>
              </a:gs>
              <a:gs pos="100000">
                <a:schemeClr val="bg1"/>
              </a:gs>
            </a:gsLst>
            <a:lin ang="270000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84" name="Rectangle 8"/>
          <p:cNvSpPr>
            <a:spLocks noChangeArrowheads="1"/>
          </p:cNvSpPr>
          <p:nvPr/>
        </p:nvSpPr>
        <p:spPr bwMode="gray">
          <a:xfrm>
            <a:off x="822325" y="8656638"/>
            <a:ext cx="12307888" cy="42862"/>
          </a:xfrm>
          <a:prstGeom prst="rect">
            <a:avLst/>
          </a:prstGeom>
          <a:gradFill rotWithShape="0">
            <a:gsLst>
              <a:gs pos="0">
                <a:schemeClr val="bg1"/>
              </a:gs>
              <a:gs pos="100000">
                <a:schemeClr val="tx1"/>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16" name="Text Box 40"/>
          <p:cNvSpPr txBox="1">
            <a:spLocks noChangeArrowheads="1"/>
          </p:cNvSpPr>
          <p:nvPr/>
        </p:nvSpPr>
        <p:spPr bwMode="auto">
          <a:xfrm>
            <a:off x="565150" y="8639175"/>
            <a:ext cx="12558713" cy="321396"/>
          </a:xfrm>
          <a:prstGeom prst="rect">
            <a:avLst/>
          </a:prstGeom>
          <a:noFill/>
          <a:ln w="12700" cap="sq">
            <a:noFill/>
            <a:miter lim="800000"/>
            <a:headEnd type="none" w="sm" len="sm"/>
            <a:tailEnd type="none" w="sm" len="sm"/>
          </a:ln>
          <a:effectLst/>
        </p:spPr>
        <p:txBody>
          <a:bodyPr lIns="104927" tIns="52464" rIns="104927" bIns="52464">
            <a:spAutoFit/>
          </a:bodyPr>
          <a:lstStyle/>
          <a:p>
            <a:pPr>
              <a:spcBef>
                <a:spcPct val="50000"/>
              </a:spcBef>
              <a:defRPr/>
            </a:pPr>
            <a:r>
              <a:rPr lang="en-US" sz="1400" dirty="0"/>
              <a:t>Topic</a:t>
            </a:r>
            <a:r>
              <a:rPr lang="en-US" sz="1400" baseline="0" dirty="0"/>
              <a:t> 2</a:t>
            </a:r>
            <a:r>
              <a:rPr lang="en-US" sz="1400" dirty="0"/>
              <a:t> Object-oriented Modeling                                                                                                                       CCS3101 Object-Oriented</a:t>
            </a:r>
            <a:r>
              <a:rPr lang="en-US" sz="1400" baseline="0" dirty="0"/>
              <a:t> Programming</a:t>
            </a:r>
            <a:endParaRPr lang="en-US" sz="1400" dirty="0"/>
          </a:p>
        </p:txBody>
      </p:sp>
    </p:spTree>
  </p:cSld>
  <p:clrMap bg1="lt1" tx1="dk1" bg2="lt2" tx2="dk2" accent1="accent1" accent2="accent2" accent3="accent3" accent4="accent4" accent5="accent5" accent6="accent6" hlink="hlink" folHlink="folHlink"/>
  <p:sldLayoutIdLst>
    <p:sldLayoutId id="2147484208"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20" r:id="rId12"/>
    <p:sldLayoutId id="2147484222" r:id="rId13"/>
    <p:sldLayoutId id="2147484223" r:id="rId14"/>
    <p:sldLayoutId id="2147484248" r:id="rId15"/>
  </p:sldLayoutIdLst>
  <p:transition>
    <p:random/>
  </p:transition>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ahoma" pitchFamily="34" charset="0"/>
        </a:defRPr>
      </a:lvl2pPr>
      <a:lvl3pPr algn="l" rtl="0" eaLnBrk="0" fontAlgn="base" hangingPunct="0">
        <a:spcBef>
          <a:spcPct val="0"/>
        </a:spcBef>
        <a:spcAft>
          <a:spcPct val="0"/>
        </a:spcAft>
        <a:defRPr sz="5000">
          <a:solidFill>
            <a:schemeClr val="tx2"/>
          </a:solidFill>
          <a:latin typeface="Tahoma" pitchFamily="34" charset="0"/>
        </a:defRPr>
      </a:lvl3pPr>
      <a:lvl4pPr algn="l" rtl="0" eaLnBrk="0" fontAlgn="base" hangingPunct="0">
        <a:spcBef>
          <a:spcPct val="0"/>
        </a:spcBef>
        <a:spcAft>
          <a:spcPct val="0"/>
        </a:spcAft>
        <a:defRPr sz="5000">
          <a:solidFill>
            <a:schemeClr val="tx2"/>
          </a:solidFill>
          <a:latin typeface="Tahoma" pitchFamily="34" charset="0"/>
        </a:defRPr>
      </a:lvl4pPr>
      <a:lvl5pPr algn="l" rtl="0" eaLnBrk="0" fontAlgn="base" hangingPunct="0">
        <a:spcBef>
          <a:spcPct val="0"/>
        </a:spcBef>
        <a:spcAft>
          <a:spcPct val="0"/>
        </a:spcAft>
        <a:defRPr sz="5000">
          <a:solidFill>
            <a:schemeClr val="tx2"/>
          </a:solidFill>
          <a:latin typeface="Tahoma" pitchFamily="34" charset="0"/>
        </a:defRPr>
      </a:lvl5pPr>
      <a:lvl6pPr marL="524637" algn="l" rtl="0" fontAlgn="base">
        <a:spcBef>
          <a:spcPct val="0"/>
        </a:spcBef>
        <a:spcAft>
          <a:spcPct val="0"/>
        </a:spcAft>
        <a:defRPr sz="5000">
          <a:solidFill>
            <a:schemeClr val="tx2"/>
          </a:solidFill>
          <a:latin typeface="Tahoma" pitchFamily="34" charset="0"/>
        </a:defRPr>
      </a:lvl6pPr>
      <a:lvl7pPr marL="1049274" algn="l" rtl="0" fontAlgn="base">
        <a:spcBef>
          <a:spcPct val="0"/>
        </a:spcBef>
        <a:spcAft>
          <a:spcPct val="0"/>
        </a:spcAft>
        <a:defRPr sz="5000">
          <a:solidFill>
            <a:schemeClr val="tx2"/>
          </a:solidFill>
          <a:latin typeface="Tahoma" pitchFamily="34" charset="0"/>
        </a:defRPr>
      </a:lvl7pPr>
      <a:lvl8pPr marL="1573911" algn="l" rtl="0" fontAlgn="base">
        <a:spcBef>
          <a:spcPct val="0"/>
        </a:spcBef>
        <a:spcAft>
          <a:spcPct val="0"/>
        </a:spcAft>
        <a:defRPr sz="5000">
          <a:solidFill>
            <a:schemeClr val="tx2"/>
          </a:solidFill>
          <a:latin typeface="Tahoma" pitchFamily="34" charset="0"/>
        </a:defRPr>
      </a:lvl8pPr>
      <a:lvl9pPr marL="2098548" algn="l" rtl="0" fontAlgn="base">
        <a:spcBef>
          <a:spcPct val="0"/>
        </a:spcBef>
        <a:spcAft>
          <a:spcPct val="0"/>
        </a:spcAft>
        <a:defRPr sz="5000">
          <a:solidFill>
            <a:schemeClr val="tx2"/>
          </a:solidFill>
          <a:latin typeface="Tahoma" pitchFamily="34" charset="0"/>
        </a:defRPr>
      </a:lvl9pPr>
    </p:titleStyle>
    <p:bodyStyle>
      <a:lvl1pPr marL="392113" indent="-392113" algn="l" rtl="0" eaLnBrk="0" fontAlgn="base" hangingPunct="0">
        <a:spcBef>
          <a:spcPct val="20000"/>
        </a:spcBef>
        <a:spcAft>
          <a:spcPct val="0"/>
        </a:spcAft>
        <a:buClr>
          <a:schemeClr val="folHlink"/>
        </a:buClr>
        <a:buSzPct val="60000"/>
        <a:buFont typeface="Wingdings" pitchFamily="2" charset="2"/>
        <a:buChar char="n"/>
        <a:defRPr sz="3700">
          <a:solidFill>
            <a:schemeClr val="tx1"/>
          </a:solidFill>
          <a:latin typeface="+mn-lt"/>
          <a:ea typeface="+mn-ea"/>
          <a:cs typeface="+mn-cs"/>
        </a:defRPr>
      </a:lvl1pPr>
      <a:lvl2pPr marL="852488" indent="-327025" algn="l" rtl="0" eaLnBrk="0" fontAlgn="base" hangingPunct="0">
        <a:spcBef>
          <a:spcPct val="20000"/>
        </a:spcBef>
        <a:spcAft>
          <a:spcPct val="0"/>
        </a:spcAft>
        <a:buClr>
          <a:schemeClr val="hlink"/>
        </a:buClr>
        <a:buSzPct val="55000"/>
        <a:buFont typeface="Wingdings" pitchFamily="2" charset="2"/>
        <a:buChar char="n"/>
        <a:defRPr sz="3200">
          <a:solidFill>
            <a:schemeClr val="tx1"/>
          </a:solidFill>
          <a:latin typeface="+mn-lt"/>
        </a:defRPr>
      </a:lvl2pPr>
      <a:lvl3pPr marL="1311275" indent="-261938"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835150" indent="-261938" algn="l" rtl="0" eaLnBrk="0" fontAlgn="base" hangingPunct="0">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360613" indent="-261938" algn="l" rtl="0" eaLnBrk="0" fontAlgn="base" hangingPunct="0">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885504"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10141"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3934778"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459415"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49274" rtl="0" eaLnBrk="1" latinLnBrk="0" hangingPunct="1">
        <a:defRPr sz="2100" kern="1200">
          <a:solidFill>
            <a:schemeClr val="tx1"/>
          </a:solidFill>
          <a:latin typeface="+mn-lt"/>
          <a:ea typeface="+mn-ea"/>
          <a:cs typeface="+mn-cs"/>
        </a:defRPr>
      </a:lvl1pPr>
      <a:lvl2pPr marL="524637" algn="l" defTabSz="1049274" rtl="0" eaLnBrk="1" latinLnBrk="0" hangingPunct="1">
        <a:defRPr sz="2100" kern="1200">
          <a:solidFill>
            <a:schemeClr val="tx1"/>
          </a:solidFill>
          <a:latin typeface="+mn-lt"/>
          <a:ea typeface="+mn-ea"/>
          <a:cs typeface="+mn-cs"/>
        </a:defRPr>
      </a:lvl2pPr>
      <a:lvl3pPr marL="1049274" algn="l" defTabSz="1049274" rtl="0" eaLnBrk="1" latinLnBrk="0" hangingPunct="1">
        <a:defRPr sz="2100" kern="1200">
          <a:solidFill>
            <a:schemeClr val="tx1"/>
          </a:solidFill>
          <a:latin typeface="+mn-lt"/>
          <a:ea typeface="+mn-ea"/>
          <a:cs typeface="+mn-cs"/>
        </a:defRPr>
      </a:lvl3pPr>
      <a:lvl4pPr marL="1573911" algn="l" defTabSz="1049274" rtl="0" eaLnBrk="1" latinLnBrk="0" hangingPunct="1">
        <a:defRPr sz="2100" kern="1200">
          <a:solidFill>
            <a:schemeClr val="tx1"/>
          </a:solidFill>
          <a:latin typeface="+mn-lt"/>
          <a:ea typeface="+mn-ea"/>
          <a:cs typeface="+mn-cs"/>
        </a:defRPr>
      </a:lvl4pPr>
      <a:lvl5pPr marL="2098548" algn="l" defTabSz="1049274" rtl="0" eaLnBrk="1" latinLnBrk="0" hangingPunct="1">
        <a:defRPr sz="2100" kern="1200">
          <a:solidFill>
            <a:schemeClr val="tx1"/>
          </a:solidFill>
          <a:latin typeface="+mn-lt"/>
          <a:ea typeface="+mn-ea"/>
          <a:cs typeface="+mn-cs"/>
        </a:defRPr>
      </a:lvl5pPr>
      <a:lvl6pPr marL="2623185" algn="l" defTabSz="1049274" rtl="0" eaLnBrk="1" latinLnBrk="0" hangingPunct="1">
        <a:defRPr sz="2100" kern="1200">
          <a:solidFill>
            <a:schemeClr val="tx1"/>
          </a:solidFill>
          <a:latin typeface="+mn-lt"/>
          <a:ea typeface="+mn-ea"/>
          <a:cs typeface="+mn-cs"/>
        </a:defRPr>
      </a:lvl6pPr>
      <a:lvl7pPr marL="3147822" algn="l" defTabSz="1049274" rtl="0" eaLnBrk="1" latinLnBrk="0" hangingPunct="1">
        <a:defRPr sz="2100" kern="1200">
          <a:solidFill>
            <a:schemeClr val="tx1"/>
          </a:solidFill>
          <a:latin typeface="+mn-lt"/>
          <a:ea typeface="+mn-ea"/>
          <a:cs typeface="+mn-cs"/>
        </a:defRPr>
      </a:lvl7pPr>
      <a:lvl8pPr marL="3672459" algn="l" defTabSz="1049274" rtl="0" eaLnBrk="1" latinLnBrk="0" hangingPunct="1">
        <a:defRPr sz="2100" kern="1200">
          <a:solidFill>
            <a:schemeClr val="tx1"/>
          </a:solidFill>
          <a:latin typeface="+mn-lt"/>
          <a:ea typeface="+mn-ea"/>
          <a:cs typeface="+mn-cs"/>
        </a:defRPr>
      </a:lvl8pPr>
      <a:lvl9pPr marL="4197096" algn="l" defTabSz="1049274"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588963" y="44450"/>
            <a:ext cx="12533312" cy="8569325"/>
          </a:xfrm>
          <a:prstGeom prst="rect">
            <a:avLst/>
          </a:prstGeom>
          <a:noFill/>
          <a:ln w="9525">
            <a:noFill/>
            <a:miter lim="800000"/>
            <a:headEnd/>
            <a:tailEnd/>
          </a:ln>
        </p:spPr>
        <p:txBody>
          <a:bodyPr vert="horz" wrap="square" lIns="104927" tIns="52464" rIns="104927" bIns="5246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9393" name="Rectangle 17"/>
          <p:cNvSpPr>
            <a:spLocks noChangeArrowheads="1"/>
          </p:cNvSpPr>
          <p:nvPr/>
        </p:nvSpPr>
        <p:spPr bwMode="auto">
          <a:xfrm>
            <a:off x="0" y="8401050"/>
            <a:ext cx="2849563" cy="600075"/>
          </a:xfrm>
          <a:prstGeom prst="rect">
            <a:avLst/>
          </a:prstGeom>
          <a:noFill/>
          <a:ln w="12700" cap="sq">
            <a:noFill/>
            <a:miter lim="800000"/>
            <a:headEnd type="none" w="sm" len="sm"/>
            <a:tailEnd type="none" w="sm" len="sm"/>
          </a:ln>
          <a:effectLst/>
        </p:spPr>
        <p:txBody>
          <a:bodyPr lIns="104927" tIns="52464" rIns="104927" bIns="52464" anchor="b"/>
          <a:lstStyle/>
          <a:p>
            <a:pPr eaLnBrk="1" hangingPunct="1">
              <a:defRPr/>
            </a:pPr>
            <a:fld id="{A489F54B-69BB-4115-9FC9-7565FFDEE19E}" type="slidenum">
              <a:rPr lang="en-US" sz="1600">
                <a:solidFill>
                  <a:srgbClr val="080808"/>
                </a:solidFill>
                <a:latin typeface="Times New Roman" pitchFamily="18" charset="0"/>
              </a:rPr>
              <a:pPr eaLnBrk="1" hangingPunct="1">
                <a:defRPr/>
              </a:pPr>
              <a:t>‹#›</a:t>
            </a:fld>
            <a:endParaRPr lang="en-US" sz="1600" dirty="0">
              <a:solidFill>
                <a:srgbClr val="080808"/>
              </a:solidFill>
              <a:latin typeface="Times New Roman" pitchFamily="18" charset="0"/>
            </a:endParaRPr>
          </a:p>
        </p:txBody>
      </p:sp>
      <p:sp>
        <p:nvSpPr>
          <p:cNvPr id="229396" name="Rectangle 20"/>
          <p:cNvSpPr>
            <a:spLocks noChangeArrowheads="1"/>
          </p:cNvSpPr>
          <p:nvPr userDrawn="1"/>
        </p:nvSpPr>
        <p:spPr bwMode="ltGray">
          <a:xfrm>
            <a:off x="12018963" y="7761288"/>
            <a:ext cx="490537" cy="622300"/>
          </a:xfrm>
          <a:prstGeom prst="rect">
            <a:avLst/>
          </a:prstGeom>
          <a:gradFill rotWithShape="0">
            <a:gsLst>
              <a:gs pos="0">
                <a:schemeClr val="bg1"/>
              </a:gs>
              <a:gs pos="100000">
                <a:schemeClr val="accent2"/>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400" name="Rectangle 24"/>
          <p:cNvSpPr>
            <a:spLocks noChangeArrowheads="1"/>
          </p:cNvSpPr>
          <p:nvPr userDrawn="1"/>
        </p:nvSpPr>
        <p:spPr bwMode="ltGray">
          <a:xfrm flipH="1">
            <a:off x="11790363" y="8315325"/>
            <a:ext cx="550862" cy="623888"/>
          </a:xfrm>
          <a:prstGeom prst="rect">
            <a:avLst/>
          </a:prstGeom>
          <a:gradFill rotWithShape="0">
            <a:gsLst>
              <a:gs pos="0">
                <a:schemeClr val="bg1"/>
              </a:gs>
              <a:gs pos="100000">
                <a:schemeClr val="folHlink"/>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398" name="Rectangle 22"/>
          <p:cNvSpPr>
            <a:spLocks noChangeArrowheads="1"/>
          </p:cNvSpPr>
          <p:nvPr userDrawn="1"/>
        </p:nvSpPr>
        <p:spPr bwMode="ltGray">
          <a:xfrm>
            <a:off x="12498388" y="7761288"/>
            <a:ext cx="655637" cy="622300"/>
          </a:xfrm>
          <a:prstGeom prst="rect">
            <a:avLst/>
          </a:prstGeom>
          <a:solidFill>
            <a:schemeClr val="accent2"/>
          </a:soli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399" name="Rectangle 23"/>
          <p:cNvSpPr>
            <a:spLocks noChangeArrowheads="1"/>
          </p:cNvSpPr>
          <p:nvPr userDrawn="1"/>
        </p:nvSpPr>
        <p:spPr bwMode="ltGray">
          <a:xfrm flipH="1">
            <a:off x="12336463" y="8315325"/>
            <a:ext cx="631825" cy="623888"/>
          </a:xfrm>
          <a:prstGeom prst="rect">
            <a:avLst/>
          </a:prstGeom>
          <a:solidFill>
            <a:schemeClr val="folHlink"/>
          </a:soli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401" name="Rectangle 25"/>
          <p:cNvSpPr>
            <a:spLocks noChangeArrowheads="1"/>
          </p:cNvSpPr>
          <p:nvPr userDrawn="1"/>
        </p:nvSpPr>
        <p:spPr bwMode="ltGray">
          <a:xfrm flipH="1">
            <a:off x="12749213" y="8220075"/>
            <a:ext cx="839787" cy="554038"/>
          </a:xfrm>
          <a:prstGeom prst="rect">
            <a:avLst/>
          </a:prstGeom>
          <a:gradFill rotWithShape="0">
            <a:gsLst>
              <a:gs pos="0">
                <a:schemeClr val="hlink"/>
              </a:gs>
              <a:gs pos="100000">
                <a:schemeClr val="bg1"/>
              </a:gs>
            </a:gsLst>
            <a:lin ang="2700000" scaled="1"/>
          </a:gra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384" name="Rectangle 8"/>
          <p:cNvSpPr>
            <a:spLocks noChangeArrowheads="1"/>
          </p:cNvSpPr>
          <p:nvPr userDrawn="1"/>
        </p:nvSpPr>
        <p:spPr bwMode="gray">
          <a:xfrm>
            <a:off x="822325" y="8656638"/>
            <a:ext cx="12307888" cy="42862"/>
          </a:xfrm>
          <a:prstGeom prst="rect">
            <a:avLst/>
          </a:prstGeom>
          <a:gradFill rotWithShape="0">
            <a:gsLst>
              <a:gs pos="0">
                <a:schemeClr val="bg1"/>
              </a:gs>
              <a:gs pos="100000">
                <a:schemeClr val="tx1"/>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solidFill>
                <a:srgbClr val="000000"/>
              </a:solidFill>
            </a:endParaRPr>
          </a:p>
        </p:txBody>
      </p:sp>
      <p:sp>
        <p:nvSpPr>
          <p:cNvPr id="229416" name="Text Box 40"/>
          <p:cNvSpPr txBox="1">
            <a:spLocks noChangeArrowheads="1"/>
          </p:cNvSpPr>
          <p:nvPr userDrawn="1"/>
        </p:nvSpPr>
        <p:spPr bwMode="auto">
          <a:xfrm>
            <a:off x="565150" y="8639175"/>
            <a:ext cx="12558713" cy="321396"/>
          </a:xfrm>
          <a:prstGeom prst="rect">
            <a:avLst/>
          </a:prstGeom>
          <a:noFill/>
          <a:ln w="12700" cap="sq">
            <a:noFill/>
            <a:miter lim="800000"/>
            <a:headEnd type="none" w="sm" len="sm"/>
            <a:tailEnd type="none" w="sm" len="sm"/>
          </a:ln>
          <a:effectLst/>
        </p:spPr>
        <p:txBody>
          <a:bodyPr lIns="104927" tIns="52464" rIns="104927" bIns="52464">
            <a:spAutoFit/>
          </a:bodyPr>
          <a:lstStyle/>
          <a:p>
            <a:pPr>
              <a:spcBef>
                <a:spcPct val="50000"/>
              </a:spcBef>
              <a:defRPr/>
            </a:pPr>
            <a:r>
              <a:rPr lang="en-US" sz="1400" dirty="0">
                <a:solidFill>
                  <a:srgbClr val="000000"/>
                </a:solidFill>
              </a:rPr>
              <a:t>Topic 2 Object-oriented Modeling                                                                                                                       CSC3101 Object-Oriented Programming</a:t>
            </a:r>
          </a:p>
        </p:txBody>
      </p:sp>
    </p:spTree>
    <p:extLst>
      <p:ext uri="{BB962C8B-B14F-4D97-AF65-F5344CB8AC3E}">
        <p14:creationId xmlns:p14="http://schemas.microsoft.com/office/powerpoint/2010/main" val="85100834"/>
      </p:ext>
    </p:extLst>
  </p:cSld>
  <p:clrMap bg1="lt1" tx1="dk1" bg2="lt2" tx2="dk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 id="2147484261" r:id="rId12"/>
    <p:sldLayoutId id="2147484262" r:id="rId13"/>
    <p:sldLayoutId id="2147484263" r:id="rId14"/>
    <p:sldLayoutId id="2147484264" r:id="rId15"/>
    <p:sldLayoutId id="2147484265" r:id="rId16"/>
    <p:sldLayoutId id="2147484266" r:id="rId17"/>
    <p:sldLayoutId id="2147484267" r:id="rId18"/>
    <p:sldLayoutId id="2147484268" r:id="rId19"/>
    <p:sldLayoutId id="2147484269" r:id="rId20"/>
    <p:sldLayoutId id="2147484270" r:id="rId21"/>
    <p:sldLayoutId id="2147484271" r:id="rId22"/>
    <p:sldLayoutId id="2147484272" r:id="rId23"/>
    <p:sldLayoutId id="2147484273" r:id="rId24"/>
    <p:sldLayoutId id="2147484274" r:id="rId25"/>
    <p:sldLayoutId id="2147484275" r:id="rId26"/>
    <p:sldLayoutId id="2147484276" r:id="rId27"/>
    <p:sldLayoutId id="2147484277" r:id="rId28"/>
    <p:sldLayoutId id="2147484278" r:id="rId29"/>
    <p:sldLayoutId id="2147484279" r:id="rId30"/>
    <p:sldLayoutId id="2147484280" r:id="rId31"/>
    <p:sldLayoutId id="2147484281" r:id="rId32"/>
    <p:sldLayoutId id="2147484282" r:id="rId33"/>
    <p:sldLayoutId id="2147484283" r:id="rId34"/>
    <p:sldLayoutId id="2147484284" r:id="rId35"/>
    <p:sldLayoutId id="2147484285" r:id="rId36"/>
    <p:sldLayoutId id="2147484286" r:id="rId37"/>
    <p:sldLayoutId id="2147484288" r:id="rId38"/>
    <p:sldLayoutId id="2147484289" r:id="rId39"/>
    <p:sldLayoutId id="2147484290" r:id="rId40"/>
  </p:sldLayoutIdLst>
  <p:transition>
    <p:random/>
  </p:transition>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ahoma" pitchFamily="34" charset="0"/>
        </a:defRPr>
      </a:lvl2pPr>
      <a:lvl3pPr algn="l" rtl="0" eaLnBrk="0" fontAlgn="base" hangingPunct="0">
        <a:spcBef>
          <a:spcPct val="0"/>
        </a:spcBef>
        <a:spcAft>
          <a:spcPct val="0"/>
        </a:spcAft>
        <a:defRPr sz="5000">
          <a:solidFill>
            <a:schemeClr val="tx2"/>
          </a:solidFill>
          <a:latin typeface="Tahoma" pitchFamily="34" charset="0"/>
        </a:defRPr>
      </a:lvl3pPr>
      <a:lvl4pPr algn="l" rtl="0" eaLnBrk="0" fontAlgn="base" hangingPunct="0">
        <a:spcBef>
          <a:spcPct val="0"/>
        </a:spcBef>
        <a:spcAft>
          <a:spcPct val="0"/>
        </a:spcAft>
        <a:defRPr sz="5000">
          <a:solidFill>
            <a:schemeClr val="tx2"/>
          </a:solidFill>
          <a:latin typeface="Tahoma" pitchFamily="34" charset="0"/>
        </a:defRPr>
      </a:lvl4pPr>
      <a:lvl5pPr algn="l" rtl="0" eaLnBrk="0" fontAlgn="base" hangingPunct="0">
        <a:spcBef>
          <a:spcPct val="0"/>
        </a:spcBef>
        <a:spcAft>
          <a:spcPct val="0"/>
        </a:spcAft>
        <a:defRPr sz="5000">
          <a:solidFill>
            <a:schemeClr val="tx2"/>
          </a:solidFill>
          <a:latin typeface="Tahoma" pitchFamily="34" charset="0"/>
        </a:defRPr>
      </a:lvl5pPr>
      <a:lvl6pPr marL="524637" algn="l" rtl="0" fontAlgn="base">
        <a:spcBef>
          <a:spcPct val="0"/>
        </a:spcBef>
        <a:spcAft>
          <a:spcPct val="0"/>
        </a:spcAft>
        <a:defRPr sz="5000">
          <a:solidFill>
            <a:schemeClr val="tx2"/>
          </a:solidFill>
          <a:latin typeface="Tahoma" pitchFamily="34" charset="0"/>
        </a:defRPr>
      </a:lvl6pPr>
      <a:lvl7pPr marL="1049274" algn="l" rtl="0" fontAlgn="base">
        <a:spcBef>
          <a:spcPct val="0"/>
        </a:spcBef>
        <a:spcAft>
          <a:spcPct val="0"/>
        </a:spcAft>
        <a:defRPr sz="5000">
          <a:solidFill>
            <a:schemeClr val="tx2"/>
          </a:solidFill>
          <a:latin typeface="Tahoma" pitchFamily="34" charset="0"/>
        </a:defRPr>
      </a:lvl7pPr>
      <a:lvl8pPr marL="1573911" algn="l" rtl="0" fontAlgn="base">
        <a:spcBef>
          <a:spcPct val="0"/>
        </a:spcBef>
        <a:spcAft>
          <a:spcPct val="0"/>
        </a:spcAft>
        <a:defRPr sz="5000">
          <a:solidFill>
            <a:schemeClr val="tx2"/>
          </a:solidFill>
          <a:latin typeface="Tahoma" pitchFamily="34" charset="0"/>
        </a:defRPr>
      </a:lvl8pPr>
      <a:lvl9pPr marL="2098548" algn="l" rtl="0" fontAlgn="base">
        <a:spcBef>
          <a:spcPct val="0"/>
        </a:spcBef>
        <a:spcAft>
          <a:spcPct val="0"/>
        </a:spcAft>
        <a:defRPr sz="5000">
          <a:solidFill>
            <a:schemeClr val="tx2"/>
          </a:solidFill>
          <a:latin typeface="Tahoma" pitchFamily="34" charset="0"/>
        </a:defRPr>
      </a:lvl9pPr>
    </p:titleStyle>
    <p:bodyStyle>
      <a:lvl1pPr marL="392113" indent="-392113" algn="l" rtl="0" eaLnBrk="0" fontAlgn="base" hangingPunct="0">
        <a:spcBef>
          <a:spcPct val="20000"/>
        </a:spcBef>
        <a:spcAft>
          <a:spcPct val="0"/>
        </a:spcAft>
        <a:buClr>
          <a:schemeClr val="folHlink"/>
        </a:buClr>
        <a:buSzPct val="60000"/>
        <a:buFont typeface="Wingdings" pitchFamily="2" charset="2"/>
        <a:buChar char="n"/>
        <a:defRPr sz="3700">
          <a:solidFill>
            <a:schemeClr val="tx1"/>
          </a:solidFill>
          <a:latin typeface="+mn-lt"/>
          <a:ea typeface="+mn-ea"/>
          <a:cs typeface="+mn-cs"/>
        </a:defRPr>
      </a:lvl1pPr>
      <a:lvl2pPr marL="852488" indent="-327025" algn="l" rtl="0" eaLnBrk="0" fontAlgn="base" hangingPunct="0">
        <a:spcBef>
          <a:spcPct val="20000"/>
        </a:spcBef>
        <a:spcAft>
          <a:spcPct val="0"/>
        </a:spcAft>
        <a:buClr>
          <a:schemeClr val="hlink"/>
        </a:buClr>
        <a:buSzPct val="55000"/>
        <a:buFont typeface="Wingdings" pitchFamily="2" charset="2"/>
        <a:buChar char="n"/>
        <a:defRPr sz="3200">
          <a:solidFill>
            <a:schemeClr val="tx1"/>
          </a:solidFill>
          <a:latin typeface="+mn-lt"/>
        </a:defRPr>
      </a:lvl2pPr>
      <a:lvl3pPr marL="1311275" indent="-261938"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835150" indent="-261938" algn="l" rtl="0" eaLnBrk="0" fontAlgn="base" hangingPunct="0">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360613" indent="-261938" algn="l" rtl="0" eaLnBrk="0" fontAlgn="base" hangingPunct="0">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885504"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10141"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3934778"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459415"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49274" rtl="0" eaLnBrk="1" latinLnBrk="0" hangingPunct="1">
        <a:defRPr sz="2100" kern="1200">
          <a:solidFill>
            <a:schemeClr val="tx1"/>
          </a:solidFill>
          <a:latin typeface="+mn-lt"/>
          <a:ea typeface="+mn-ea"/>
          <a:cs typeface="+mn-cs"/>
        </a:defRPr>
      </a:lvl1pPr>
      <a:lvl2pPr marL="524637" algn="l" defTabSz="1049274" rtl="0" eaLnBrk="1" latinLnBrk="0" hangingPunct="1">
        <a:defRPr sz="2100" kern="1200">
          <a:solidFill>
            <a:schemeClr val="tx1"/>
          </a:solidFill>
          <a:latin typeface="+mn-lt"/>
          <a:ea typeface="+mn-ea"/>
          <a:cs typeface="+mn-cs"/>
        </a:defRPr>
      </a:lvl2pPr>
      <a:lvl3pPr marL="1049274" algn="l" defTabSz="1049274" rtl="0" eaLnBrk="1" latinLnBrk="0" hangingPunct="1">
        <a:defRPr sz="2100" kern="1200">
          <a:solidFill>
            <a:schemeClr val="tx1"/>
          </a:solidFill>
          <a:latin typeface="+mn-lt"/>
          <a:ea typeface="+mn-ea"/>
          <a:cs typeface="+mn-cs"/>
        </a:defRPr>
      </a:lvl3pPr>
      <a:lvl4pPr marL="1573911" algn="l" defTabSz="1049274" rtl="0" eaLnBrk="1" latinLnBrk="0" hangingPunct="1">
        <a:defRPr sz="2100" kern="1200">
          <a:solidFill>
            <a:schemeClr val="tx1"/>
          </a:solidFill>
          <a:latin typeface="+mn-lt"/>
          <a:ea typeface="+mn-ea"/>
          <a:cs typeface="+mn-cs"/>
        </a:defRPr>
      </a:lvl4pPr>
      <a:lvl5pPr marL="2098548" algn="l" defTabSz="1049274" rtl="0" eaLnBrk="1" latinLnBrk="0" hangingPunct="1">
        <a:defRPr sz="2100" kern="1200">
          <a:solidFill>
            <a:schemeClr val="tx1"/>
          </a:solidFill>
          <a:latin typeface="+mn-lt"/>
          <a:ea typeface="+mn-ea"/>
          <a:cs typeface="+mn-cs"/>
        </a:defRPr>
      </a:lvl5pPr>
      <a:lvl6pPr marL="2623185" algn="l" defTabSz="1049274" rtl="0" eaLnBrk="1" latinLnBrk="0" hangingPunct="1">
        <a:defRPr sz="2100" kern="1200">
          <a:solidFill>
            <a:schemeClr val="tx1"/>
          </a:solidFill>
          <a:latin typeface="+mn-lt"/>
          <a:ea typeface="+mn-ea"/>
          <a:cs typeface="+mn-cs"/>
        </a:defRPr>
      </a:lvl6pPr>
      <a:lvl7pPr marL="3147822" algn="l" defTabSz="1049274" rtl="0" eaLnBrk="1" latinLnBrk="0" hangingPunct="1">
        <a:defRPr sz="2100" kern="1200">
          <a:solidFill>
            <a:schemeClr val="tx1"/>
          </a:solidFill>
          <a:latin typeface="+mn-lt"/>
          <a:ea typeface="+mn-ea"/>
          <a:cs typeface="+mn-cs"/>
        </a:defRPr>
      </a:lvl7pPr>
      <a:lvl8pPr marL="3672459" algn="l" defTabSz="1049274" rtl="0" eaLnBrk="1" latinLnBrk="0" hangingPunct="1">
        <a:defRPr sz="2100" kern="1200">
          <a:solidFill>
            <a:schemeClr val="tx1"/>
          </a:solidFill>
          <a:latin typeface="+mn-lt"/>
          <a:ea typeface="+mn-ea"/>
          <a:cs typeface="+mn-cs"/>
        </a:defRPr>
      </a:lvl8pPr>
      <a:lvl9pPr marL="4197096" algn="l" defTabSz="1049274"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588964" y="44450"/>
            <a:ext cx="12533312" cy="8569326"/>
          </a:xfrm>
          <a:prstGeom prst="rect">
            <a:avLst/>
          </a:prstGeom>
          <a:noFill/>
          <a:ln w="9525">
            <a:noFill/>
            <a:miter lim="800000"/>
            <a:headEnd/>
            <a:tailEnd/>
          </a:ln>
        </p:spPr>
        <p:txBody>
          <a:bodyPr vert="horz" wrap="square" lIns="104825" tIns="52413" rIns="104825" bIns="5241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9393" name="Rectangle 17"/>
          <p:cNvSpPr>
            <a:spLocks noChangeArrowheads="1"/>
          </p:cNvSpPr>
          <p:nvPr/>
        </p:nvSpPr>
        <p:spPr bwMode="auto">
          <a:xfrm>
            <a:off x="0" y="8401050"/>
            <a:ext cx="2849563" cy="600075"/>
          </a:xfrm>
          <a:prstGeom prst="rect">
            <a:avLst/>
          </a:prstGeom>
          <a:noFill/>
          <a:ln w="12700" cap="sq">
            <a:noFill/>
            <a:miter lim="800000"/>
            <a:headEnd type="none" w="sm" len="sm"/>
            <a:tailEnd type="none" w="sm" len="sm"/>
          </a:ln>
          <a:effectLst/>
        </p:spPr>
        <p:txBody>
          <a:bodyPr lIns="104825" tIns="52413" rIns="104825" bIns="52413" anchor="b"/>
          <a:lstStyle/>
          <a:p>
            <a:pPr eaLnBrk="1" hangingPunct="1">
              <a:defRPr/>
            </a:pPr>
            <a:fld id="{A489F54B-69BB-4115-9FC9-7565FFDEE19E}" type="slidenum">
              <a:rPr lang="en-US" sz="1600">
                <a:solidFill>
                  <a:srgbClr val="080808"/>
                </a:solidFill>
                <a:latin typeface="Times New Roman" pitchFamily="18" charset="0"/>
              </a:rPr>
              <a:pPr eaLnBrk="1" hangingPunct="1">
                <a:defRPr/>
              </a:pPr>
              <a:t>‹#›</a:t>
            </a:fld>
            <a:endParaRPr lang="en-US" sz="1600" dirty="0">
              <a:solidFill>
                <a:srgbClr val="080808"/>
              </a:solidFill>
              <a:latin typeface="Times New Roman" pitchFamily="18" charset="0"/>
            </a:endParaRPr>
          </a:p>
        </p:txBody>
      </p:sp>
      <p:sp>
        <p:nvSpPr>
          <p:cNvPr id="229396" name="Rectangle 20"/>
          <p:cNvSpPr>
            <a:spLocks noChangeArrowheads="1"/>
          </p:cNvSpPr>
          <p:nvPr/>
        </p:nvSpPr>
        <p:spPr bwMode="ltGray">
          <a:xfrm>
            <a:off x="12018964" y="7761288"/>
            <a:ext cx="490536" cy="622300"/>
          </a:xfrm>
          <a:prstGeom prst="rect">
            <a:avLst/>
          </a:prstGeom>
          <a:gradFill rotWithShape="0">
            <a:gsLst>
              <a:gs pos="0">
                <a:schemeClr val="bg1"/>
              </a:gs>
              <a:gs pos="100000">
                <a:schemeClr val="accent2"/>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400" name="Rectangle 24"/>
          <p:cNvSpPr>
            <a:spLocks noChangeArrowheads="1"/>
          </p:cNvSpPr>
          <p:nvPr/>
        </p:nvSpPr>
        <p:spPr bwMode="ltGray">
          <a:xfrm flipH="1">
            <a:off x="11790364" y="8315327"/>
            <a:ext cx="550862" cy="623888"/>
          </a:xfrm>
          <a:prstGeom prst="rect">
            <a:avLst/>
          </a:prstGeom>
          <a:gradFill rotWithShape="0">
            <a:gsLst>
              <a:gs pos="0">
                <a:schemeClr val="bg1"/>
              </a:gs>
              <a:gs pos="100000">
                <a:schemeClr val="folHlink"/>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398" name="Rectangle 22"/>
          <p:cNvSpPr>
            <a:spLocks noChangeArrowheads="1"/>
          </p:cNvSpPr>
          <p:nvPr/>
        </p:nvSpPr>
        <p:spPr bwMode="ltGray">
          <a:xfrm>
            <a:off x="12498397" y="7761288"/>
            <a:ext cx="655637" cy="622300"/>
          </a:xfrm>
          <a:prstGeom prst="rect">
            <a:avLst/>
          </a:prstGeom>
          <a:solidFill>
            <a:schemeClr val="accent2"/>
          </a:soli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399" name="Rectangle 23"/>
          <p:cNvSpPr>
            <a:spLocks noChangeArrowheads="1"/>
          </p:cNvSpPr>
          <p:nvPr/>
        </p:nvSpPr>
        <p:spPr bwMode="ltGray">
          <a:xfrm flipH="1">
            <a:off x="12336465" y="8315327"/>
            <a:ext cx="631825" cy="623888"/>
          </a:xfrm>
          <a:prstGeom prst="rect">
            <a:avLst/>
          </a:prstGeom>
          <a:solidFill>
            <a:schemeClr val="folHlink"/>
          </a:soli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401" name="Rectangle 25"/>
          <p:cNvSpPr>
            <a:spLocks noChangeArrowheads="1"/>
          </p:cNvSpPr>
          <p:nvPr/>
        </p:nvSpPr>
        <p:spPr bwMode="ltGray">
          <a:xfrm flipH="1">
            <a:off x="12749221" y="8220075"/>
            <a:ext cx="839787" cy="554038"/>
          </a:xfrm>
          <a:prstGeom prst="rect">
            <a:avLst/>
          </a:prstGeom>
          <a:gradFill rotWithShape="0">
            <a:gsLst>
              <a:gs pos="0">
                <a:schemeClr val="hlink"/>
              </a:gs>
              <a:gs pos="100000">
                <a:schemeClr val="bg1"/>
              </a:gs>
            </a:gsLst>
            <a:lin ang="2700000" scaled="1"/>
          </a:gra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384" name="Rectangle 8"/>
          <p:cNvSpPr>
            <a:spLocks noChangeArrowheads="1"/>
          </p:cNvSpPr>
          <p:nvPr/>
        </p:nvSpPr>
        <p:spPr bwMode="gray">
          <a:xfrm>
            <a:off x="822328" y="8656639"/>
            <a:ext cx="12307888" cy="42862"/>
          </a:xfrm>
          <a:prstGeom prst="rect">
            <a:avLst/>
          </a:prstGeom>
          <a:gradFill rotWithShape="0">
            <a:gsLst>
              <a:gs pos="0">
                <a:schemeClr val="bg1"/>
              </a:gs>
              <a:gs pos="100000">
                <a:schemeClr val="tx1"/>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solidFill>
                <a:srgbClr val="000000"/>
              </a:solidFill>
            </a:endParaRPr>
          </a:p>
        </p:txBody>
      </p:sp>
      <p:sp>
        <p:nvSpPr>
          <p:cNvPr id="229416" name="Text Box 40"/>
          <p:cNvSpPr txBox="1">
            <a:spLocks noChangeArrowheads="1"/>
          </p:cNvSpPr>
          <p:nvPr/>
        </p:nvSpPr>
        <p:spPr bwMode="auto">
          <a:xfrm>
            <a:off x="565151" y="8639182"/>
            <a:ext cx="12558714" cy="321293"/>
          </a:xfrm>
          <a:prstGeom prst="rect">
            <a:avLst/>
          </a:prstGeom>
          <a:noFill/>
          <a:ln w="12700" cap="sq">
            <a:noFill/>
            <a:miter lim="800000"/>
            <a:headEnd type="none" w="sm" len="sm"/>
            <a:tailEnd type="none" w="sm" len="sm"/>
          </a:ln>
          <a:effectLst/>
        </p:spPr>
        <p:txBody>
          <a:bodyPr lIns="104825" tIns="52413" rIns="104825" bIns="52413">
            <a:spAutoFit/>
          </a:bodyPr>
          <a:lstStyle/>
          <a:p>
            <a:pPr>
              <a:spcBef>
                <a:spcPct val="50000"/>
              </a:spcBef>
              <a:defRPr/>
            </a:pPr>
            <a:r>
              <a:rPr lang="en-US" sz="1400" dirty="0">
                <a:solidFill>
                  <a:srgbClr val="000000"/>
                </a:solidFill>
              </a:rPr>
              <a:t>Topic 1 Introduction                                                                                                                                          CSC3101 Object-oriented Programming</a:t>
            </a:r>
          </a:p>
        </p:txBody>
      </p:sp>
    </p:spTree>
    <p:extLst>
      <p:ext uri="{BB962C8B-B14F-4D97-AF65-F5344CB8AC3E}">
        <p14:creationId xmlns:p14="http://schemas.microsoft.com/office/powerpoint/2010/main" val="1246709978"/>
      </p:ext>
    </p:extLst>
  </p:cSld>
  <p:clrMap bg1="lt1" tx1="dk1" bg2="lt2" tx2="dk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Lst>
  <p:transition>
    <p:random/>
  </p:transition>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ahoma" pitchFamily="34" charset="0"/>
        </a:defRPr>
      </a:lvl2pPr>
      <a:lvl3pPr algn="l" rtl="0" eaLnBrk="0" fontAlgn="base" hangingPunct="0">
        <a:spcBef>
          <a:spcPct val="0"/>
        </a:spcBef>
        <a:spcAft>
          <a:spcPct val="0"/>
        </a:spcAft>
        <a:defRPr sz="5000">
          <a:solidFill>
            <a:schemeClr val="tx2"/>
          </a:solidFill>
          <a:latin typeface="Tahoma" pitchFamily="34" charset="0"/>
        </a:defRPr>
      </a:lvl3pPr>
      <a:lvl4pPr algn="l" rtl="0" eaLnBrk="0" fontAlgn="base" hangingPunct="0">
        <a:spcBef>
          <a:spcPct val="0"/>
        </a:spcBef>
        <a:spcAft>
          <a:spcPct val="0"/>
        </a:spcAft>
        <a:defRPr sz="5000">
          <a:solidFill>
            <a:schemeClr val="tx2"/>
          </a:solidFill>
          <a:latin typeface="Tahoma" pitchFamily="34" charset="0"/>
        </a:defRPr>
      </a:lvl4pPr>
      <a:lvl5pPr algn="l" rtl="0" eaLnBrk="0" fontAlgn="base" hangingPunct="0">
        <a:spcBef>
          <a:spcPct val="0"/>
        </a:spcBef>
        <a:spcAft>
          <a:spcPct val="0"/>
        </a:spcAft>
        <a:defRPr sz="5000">
          <a:solidFill>
            <a:schemeClr val="tx2"/>
          </a:solidFill>
          <a:latin typeface="Tahoma" pitchFamily="34" charset="0"/>
        </a:defRPr>
      </a:lvl5pPr>
      <a:lvl6pPr marL="524118" algn="l" rtl="0" fontAlgn="base">
        <a:spcBef>
          <a:spcPct val="0"/>
        </a:spcBef>
        <a:spcAft>
          <a:spcPct val="0"/>
        </a:spcAft>
        <a:defRPr sz="5000">
          <a:solidFill>
            <a:schemeClr val="tx2"/>
          </a:solidFill>
          <a:latin typeface="Tahoma" pitchFamily="34" charset="0"/>
        </a:defRPr>
      </a:lvl6pPr>
      <a:lvl7pPr marL="1048228" algn="l" rtl="0" fontAlgn="base">
        <a:spcBef>
          <a:spcPct val="0"/>
        </a:spcBef>
        <a:spcAft>
          <a:spcPct val="0"/>
        </a:spcAft>
        <a:defRPr sz="5000">
          <a:solidFill>
            <a:schemeClr val="tx2"/>
          </a:solidFill>
          <a:latin typeface="Tahoma" pitchFamily="34" charset="0"/>
        </a:defRPr>
      </a:lvl7pPr>
      <a:lvl8pPr marL="1572344" algn="l" rtl="0" fontAlgn="base">
        <a:spcBef>
          <a:spcPct val="0"/>
        </a:spcBef>
        <a:spcAft>
          <a:spcPct val="0"/>
        </a:spcAft>
        <a:defRPr sz="5000">
          <a:solidFill>
            <a:schemeClr val="tx2"/>
          </a:solidFill>
          <a:latin typeface="Tahoma" pitchFamily="34" charset="0"/>
        </a:defRPr>
      </a:lvl8pPr>
      <a:lvl9pPr marL="2096459" algn="l" rtl="0" fontAlgn="base">
        <a:spcBef>
          <a:spcPct val="0"/>
        </a:spcBef>
        <a:spcAft>
          <a:spcPct val="0"/>
        </a:spcAft>
        <a:defRPr sz="5000">
          <a:solidFill>
            <a:schemeClr val="tx2"/>
          </a:solidFill>
          <a:latin typeface="Tahoma" pitchFamily="34" charset="0"/>
        </a:defRPr>
      </a:lvl9pPr>
    </p:titleStyle>
    <p:bodyStyle>
      <a:lvl1pPr marL="391723" indent="-391723" algn="l" rtl="0" eaLnBrk="0" fontAlgn="base" hangingPunct="0">
        <a:spcBef>
          <a:spcPct val="20000"/>
        </a:spcBef>
        <a:spcAft>
          <a:spcPct val="0"/>
        </a:spcAft>
        <a:buClr>
          <a:schemeClr val="folHlink"/>
        </a:buClr>
        <a:buSzPct val="60000"/>
        <a:buFont typeface="Wingdings" pitchFamily="2" charset="2"/>
        <a:buChar char="n"/>
        <a:defRPr sz="3700">
          <a:solidFill>
            <a:schemeClr val="tx1"/>
          </a:solidFill>
          <a:latin typeface="+mn-lt"/>
          <a:ea typeface="+mn-ea"/>
          <a:cs typeface="+mn-cs"/>
        </a:defRPr>
      </a:lvl1pPr>
      <a:lvl2pPr marL="851638" indent="-326699" algn="l" rtl="0" eaLnBrk="0" fontAlgn="base" hangingPunct="0">
        <a:spcBef>
          <a:spcPct val="20000"/>
        </a:spcBef>
        <a:spcAft>
          <a:spcPct val="0"/>
        </a:spcAft>
        <a:buClr>
          <a:schemeClr val="hlink"/>
        </a:buClr>
        <a:buSzPct val="55000"/>
        <a:buFont typeface="Wingdings" pitchFamily="2" charset="2"/>
        <a:buChar char="n"/>
        <a:defRPr sz="3300">
          <a:solidFill>
            <a:schemeClr val="tx1"/>
          </a:solidFill>
          <a:latin typeface="+mn-lt"/>
        </a:defRPr>
      </a:lvl2pPr>
      <a:lvl3pPr marL="1309971" indent="-261676"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833322" indent="-261676" algn="l" rtl="0" eaLnBrk="0" fontAlgn="base" hangingPunct="0">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358262" indent="-261676" algn="l" rtl="0" eaLnBrk="0" fontAlgn="base" hangingPunct="0">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882630"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06745"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3930857"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454975"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48228" rtl="0" eaLnBrk="1" latinLnBrk="0" hangingPunct="1">
        <a:defRPr sz="2100" kern="1200">
          <a:solidFill>
            <a:schemeClr val="tx1"/>
          </a:solidFill>
          <a:latin typeface="+mn-lt"/>
          <a:ea typeface="+mn-ea"/>
          <a:cs typeface="+mn-cs"/>
        </a:defRPr>
      </a:lvl1pPr>
      <a:lvl2pPr marL="524118" algn="l" defTabSz="1048228" rtl="0" eaLnBrk="1" latinLnBrk="0" hangingPunct="1">
        <a:defRPr sz="2100" kern="1200">
          <a:solidFill>
            <a:schemeClr val="tx1"/>
          </a:solidFill>
          <a:latin typeface="+mn-lt"/>
          <a:ea typeface="+mn-ea"/>
          <a:cs typeface="+mn-cs"/>
        </a:defRPr>
      </a:lvl2pPr>
      <a:lvl3pPr marL="1048228" algn="l" defTabSz="1048228" rtl="0" eaLnBrk="1" latinLnBrk="0" hangingPunct="1">
        <a:defRPr sz="2100" kern="1200">
          <a:solidFill>
            <a:schemeClr val="tx1"/>
          </a:solidFill>
          <a:latin typeface="+mn-lt"/>
          <a:ea typeface="+mn-ea"/>
          <a:cs typeface="+mn-cs"/>
        </a:defRPr>
      </a:lvl3pPr>
      <a:lvl4pPr marL="1572344" algn="l" defTabSz="1048228" rtl="0" eaLnBrk="1" latinLnBrk="0" hangingPunct="1">
        <a:defRPr sz="2100" kern="1200">
          <a:solidFill>
            <a:schemeClr val="tx1"/>
          </a:solidFill>
          <a:latin typeface="+mn-lt"/>
          <a:ea typeface="+mn-ea"/>
          <a:cs typeface="+mn-cs"/>
        </a:defRPr>
      </a:lvl4pPr>
      <a:lvl5pPr marL="2096459" algn="l" defTabSz="1048228" rtl="0" eaLnBrk="1" latinLnBrk="0" hangingPunct="1">
        <a:defRPr sz="2100" kern="1200">
          <a:solidFill>
            <a:schemeClr val="tx1"/>
          </a:solidFill>
          <a:latin typeface="+mn-lt"/>
          <a:ea typeface="+mn-ea"/>
          <a:cs typeface="+mn-cs"/>
        </a:defRPr>
      </a:lvl5pPr>
      <a:lvl6pPr marL="2620574" algn="l" defTabSz="1048228" rtl="0" eaLnBrk="1" latinLnBrk="0" hangingPunct="1">
        <a:defRPr sz="2100" kern="1200">
          <a:solidFill>
            <a:schemeClr val="tx1"/>
          </a:solidFill>
          <a:latin typeface="+mn-lt"/>
          <a:ea typeface="+mn-ea"/>
          <a:cs typeface="+mn-cs"/>
        </a:defRPr>
      </a:lvl6pPr>
      <a:lvl7pPr marL="3144686" algn="l" defTabSz="1048228" rtl="0" eaLnBrk="1" latinLnBrk="0" hangingPunct="1">
        <a:defRPr sz="2100" kern="1200">
          <a:solidFill>
            <a:schemeClr val="tx1"/>
          </a:solidFill>
          <a:latin typeface="+mn-lt"/>
          <a:ea typeface="+mn-ea"/>
          <a:cs typeface="+mn-cs"/>
        </a:defRPr>
      </a:lvl7pPr>
      <a:lvl8pPr marL="3668802" algn="l" defTabSz="1048228" rtl="0" eaLnBrk="1" latinLnBrk="0" hangingPunct="1">
        <a:defRPr sz="2100" kern="1200">
          <a:solidFill>
            <a:schemeClr val="tx1"/>
          </a:solidFill>
          <a:latin typeface="+mn-lt"/>
          <a:ea typeface="+mn-ea"/>
          <a:cs typeface="+mn-cs"/>
        </a:defRPr>
      </a:lvl8pPr>
      <a:lvl9pPr marL="4192920" algn="l" defTabSz="104822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hyperlink" Target="https://liveexample.pearsoncmg.com/html/TestLoanClass.html" TargetMode="External"/><Relationship Id="rId3" Type="http://schemas.openxmlformats.org/officeDocument/2006/relationships/hyperlink" Target="winword%20TestMortgageClass.java" TargetMode="External"/><Relationship Id="rId7" Type="http://schemas.openxmlformats.org/officeDocument/2006/relationships/hyperlink" Target="https://liveexample.pearsoncmg.com/html/Loan.html" TargetMode="Externa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hyperlink" Target="html/TestLoanClass.bat" TargetMode="Externa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hyperlink" Target="https://liveexample.pearsoncmg.com/html/UseBMIClass.html" TargetMode="External"/><Relationship Id="rId3" Type="http://schemas.openxmlformats.org/officeDocument/2006/relationships/hyperlink" Target="winword%20TestMortgageClass.java" TargetMode="External"/><Relationship Id="rId7" Type="http://schemas.openxmlformats.org/officeDocument/2006/relationships/hyperlink" Target="https://liveexample.pearsoncmg.com/html/BMI.html" TargetMode="External"/><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hyperlink" Target="html/UseBMIClass.bat" TargetMode="Externa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2" Type="http://schemas.openxmlformats.org/officeDocument/2006/relationships/hyperlink" Target="winword%20TestCircle.java"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15.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18.wmf"/><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8" Type="http://schemas.openxmlformats.org/officeDocument/2006/relationships/hyperlink" Target="https://liveexample.pearsoncmg.com/html/TestCourse.html" TargetMode="External"/><Relationship Id="rId3" Type="http://schemas.openxmlformats.org/officeDocument/2006/relationships/hyperlink" Target="winword%20TestMortgageClass.java" TargetMode="External"/><Relationship Id="rId7" Type="http://schemas.openxmlformats.org/officeDocument/2006/relationships/hyperlink" Target="https://liveexample.pearsoncmg.com/html/Course.html" TargetMode="External"/><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hyperlink" Target="html/TestCourse.bat" TargetMode="External"/><Relationship Id="rId5" Type="http://schemas.openxmlformats.org/officeDocument/2006/relationships/image" Target="../media/image19.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4.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hyperlink" Target="winword%20TestMortgageClass.java"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8" Type="http://schemas.openxmlformats.org/officeDocument/2006/relationships/hyperlink" Target="html/Address.html" TargetMode="External"/><Relationship Id="rId3" Type="http://schemas.openxmlformats.org/officeDocument/2006/relationships/hyperlink" Target="winword%20TestMortgageClass.java" TargetMode="External"/><Relationship Id="rId7" Type="http://schemas.openxmlformats.org/officeDocument/2006/relationships/hyperlink" Target="html/Loan.html" TargetMode="External"/><Relationship Id="rId2" Type="http://schemas.openxmlformats.org/officeDocument/2006/relationships/notesSlide" Target="../notesSlides/notesSlide9.xml"/><Relationship Id="rId1" Type="http://schemas.openxmlformats.org/officeDocument/2006/relationships/slideLayout" Target="../slideLayouts/slideLayout46.xml"/><Relationship Id="rId6" Type="http://schemas.openxmlformats.org/officeDocument/2006/relationships/hyperlink" Target="html/Person.html" TargetMode="External"/><Relationship Id="rId5" Type="http://schemas.openxmlformats.org/officeDocument/2006/relationships/hyperlink" Target="html/Borrower.html" TargetMode="External"/><Relationship Id="rId4" Type="http://schemas.openxmlformats.org/officeDocument/2006/relationships/hyperlink" Target="html/Name.html" TargetMode="External"/><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hyperlink" Target="winword%20TestRationalClass.java" TargetMode="External"/><Relationship Id="rId2" Type="http://schemas.openxmlformats.org/officeDocument/2006/relationships/notesSlide" Target="../notesSlides/notesSlide28.xml"/><Relationship Id="rId1" Type="http://schemas.openxmlformats.org/officeDocument/2006/relationships/slideLayout" Target="../slideLayouts/slideLayout5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39875" y="2449306"/>
            <a:ext cx="11791950" cy="1708151"/>
          </a:xfrm>
          <a:prstGeom prst="rect">
            <a:avLst/>
          </a:prstGeom>
          <a:noFill/>
          <a:ln w="12700" cap="sq">
            <a:noFill/>
            <a:miter lim="800000"/>
            <a:headEnd type="none" w="sm" len="sm"/>
            <a:tailEnd type="none" w="sm" len="sm"/>
          </a:ln>
        </p:spPr>
        <p:txBody>
          <a:bodyPr lIns="104825" tIns="52413" rIns="104825" bIns="52413" anchor="ctr"/>
          <a:lstStyle/>
          <a:p>
            <a:pPr eaLnBrk="1" hangingPunct="1"/>
            <a:r>
              <a:rPr lang="en-US" sz="4800" b="1" dirty="0">
                <a:solidFill>
                  <a:srgbClr val="000000"/>
                </a:solidFill>
                <a:latin typeface="Times New Roman" panose="02020603050405020304" pitchFamily="18" charset="0"/>
                <a:cs typeface="Times New Roman" panose="02020603050405020304" pitchFamily="18" charset="0"/>
              </a:rPr>
              <a:t>CCS3101 </a:t>
            </a:r>
          </a:p>
          <a:p>
            <a:pPr eaLnBrk="1" hangingPunct="1"/>
            <a:r>
              <a:rPr lang="en-US" sz="4800" b="1" dirty="0">
                <a:solidFill>
                  <a:srgbClr val="000000"/>
                </a:solidFill>
                <a:latin typeface="Times New Roman" panose="02020603050405020304" pitchFamily="18" charset="0"/>
                <a:cs typeface="Times New Roman" panose="02020603050405020304" pitchFamily="18" charset="0"/>
              </a:rPr>
              <a:t>OBJECT-ORIENTED PROGRAMMING</a:t>
            </a:r>
            <a:br>
              <a:rPr lang="pl-PL" sz="4800" b="1" dirty="0">
                <a:solidFill>
                  <a:srgbClr val="000000"/>
                </a:solidFill>
                <a:latin typeface="Times New Roman" panose="02020603050405020304" pitchFamily="18" charset="0"/>
                <a:cs typeface="Times New Roman" panose="02020603050405020304" pitchFamily="18" charset="0"/>
              </a:rPr>
            </a:br>
            <a:r>
              <a:rPr lang="en-US" sz="4800" b="1" dirty="0">
                <a:solidFill>
                  <a:srgbClr val="000000"/>
                </a:solidFill>
                <a:latin typeface="Times New Roman" panose="02020603050405020304" pitchFamily="18" charset="0"/>
                <a:cs typeface="Times New Roman" panose="02020603050405020304" pitchFamily="18" charset="0"/>
              </a:rPr>
              <a:t>Topic 2 Object-Oriented Modeling</a:t>
            </a:r>
          </a:p>
          <a:p>
            <a:pPr eaLnBrk="1" hangingPunct="1"/>
            <a:endParaRPr lang="en-US" sz="6700" b="1" dirty="0">
              <a:solidFill>
                <a:srgbClr val="0000FF"/>
              </a:solidFill>
              <a:latin typeface="Agency FB" pitchFamily="34" charset="0"/>
            </a:endParaRPr>
          </a:p>
        </p:txBody>
      </p:sp>
      <p:sp>
        <p:nvSpPr>
          <p:cNvPr id="4099" name="Rectangle 3"/>
          <p:cNvSpPr>
            <a:spLocks noChangeArrowheads="1"/>
          </p:cNvSpPr>
          <p:nvPr/>
        </p:nvSpPr>
        <p:spPr bwMode="auto">
          <a:xfrm>
            <a:off x="798513" y="4900612"/>
            <a:ext cx="11399837" cy="4100513"/>
          </a:xfrm>
          <a:prstGeom prst="rect">
            <a:avLst/>
          </a:prstGeom>
          <a:noFill/>
          <a:ln w="12700" cap="sq">
            <a:noFill/>
            <a:miter lim="800000"/>
            <a:headEnd type="none" w="sm" len="sm"/>
            <a:tailEnd type="none" w="sm" len="sm"/>
          </a:ln>
        </p:spPr>
        <p:txBody>
          <a:bodyPr lIns="104825" tIns="52413" rIns="104825" bIns="52413"/>
          <a:lstStyle/>
          <a:p>
            <a:pPr algn="ctr" eaLnBrk="1" hangingPunct="1">
              <a:spcBef>
                <a:spcPct val="20000"/>
              </a:spcBef>
              <a:buClr>
                <a:srgbClr val="3333CC"/>
              </a:buClr>
              <a:buSzPct val="60000"/>
              <a:buFont typeface="Wingdings" pitchFamily="2" charset="2"/>
              <a:buNone/>
            </a:pPr>
            <a:endParaRPr lang="en-US" sz="1600" dirty="0">
              <a:solidFill>
                <a:srgbClr val="000000"/>
              </a:solidFill>
              <a:latin typeface="Tw Cen MT Condensed Extra Bold" pitchFamily="34" charset="0"/>
            </a:endParaRPr>
          </a:p>
          <a:p>
            <a:pPr algn="ctr" eaLnBrk="1" hangingPunct="1">
              <a:spcBef>
                <a:spcPct val="20000"/>
              </a:spcBef>
              <a:buClr>
                <a:srgbClr val="3333CC"/>
              </a:buClr>
              <a:buSzPct val="60000"/>
              <a:buFont typeface="Wingdings" pitchFamily="2" charset="2"/>
              <a:buNone/>
            </a:pPr>
            <a:endParaRPr lang="pl-PL" sz="1600" dirty="0">
              <a:solidFill>
                <a:srgbClr val="000000"/>
              </a:solidFill>
            </a:endParaRPr>
          </a:p>
        </p:txBody>
      </p:sp>
    </p:spTree>
    <p:custDataLst>
      <p:tags r:id="rId1"/>
    </p:custDataLst>
    <p:extLst>
      <p:ext uri="{BB962C8B-B14F-4D97-AF65-F5344CB8AC3E}">
        <p14:creationId xmlns:p14="http://schemas.microsoft.com/office/powerpoint/2010/main" val="1750574031"/>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Deployment </a:t>
            </a:r>
          </a:p>
        </p:txBody>
      </p:sp>
      <p:sp>
        <p:nvSpPr>
          <p:cNvPr id="64516"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64517" name="Object 4"/>
          <p:cNvGraphicFramePr>
            <a:graphicFrameLocks noChangeAspect="1"/>
          </p:cNvGraphicFramePr>
          <p:nvPr/>
        </p:nvGraphicFramePr>
        <p:xfrm>
          <a:off x="456036" y="1300163"/>
          <a:ext cx="12654994" cy="6971705"/>
        </p:xfrm>
        <a:graphic>
          <a:graphicData uri="http://schemas.openxmlformats.org/presentationml/2006/ole">
            <mc:AlternateContent xmlns:mc="http://schemas.openxmlformats.org/markup-compatibility/2006">
              <mc:Choice xmlns:v="urn:schemas-microsoft-com:vml" Requires="v">
                <p:oleObj spid="_x0000_s6145"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300163"/>
                        <a:ext cx="12654994" cy="6971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17" name="Text Box 5"/>
          <p:cNvSpPr txBox="1">
            <a:spLocks noChangeArrowheads="1"/>
          </p:cNvSpPr>
          <p:nvPr/>
        </p:nvSpPr>
        <p:spPr bwMode="auto">
          <a:xfrm>
            <a:off x="6612519" y="1800226"/>
            <a:ext cx="6726529" cy="11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Deployment makes the project available for use. </a:t>
            </a:r>
          </a:p>
        </p:txBody>
      </p:sp>
      <p:sp>
        <p:nvSpPr>
          <p:cNvPr id="269318" name="Text Box 6"/>
          <p:cNvSpPr txBox="1">
            <a:spLocks noChangeArrowheads="1"/>
          </p:cNvSpPr>
          <p:nvPr/>
        </p:nvSpPr>
        <p:spPr bwMode="auto">
          <a:xfrm>
            <a:off x="342027" y="6215361"/>
            <a:ext cx="6954546" cy="170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For a Java program, this means installing it on a desktop or on the Web. </a:t>
            </a:r>
          </a:p>
        </p:txBody>
      </p:sp>
    </p:spTree>
    <p:extLst>
      <p:ext uri="{BB962C8B-B14F-4D97-AF65-F5344CB8AC3E}">
        <p14:creationId xmlns:p14="http://schemas.microsoft.com/office/powerpoint/2010/main" val="219868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Maintenance </a:t>
            </a:r>
          </a:p>
        </p:txBody>
      </p:sp>
      <p:sp>
        <p:nvSpPr>
          <p:cNvPr id="65540"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65541" name="Object 4"/>
          <p:cNvGraphicFramePr>
            <a:graphicFrameLocks noChangeAspect="1"/>
          </p:cNvGraphicFramePr>
          <p:nvPr/>
        </p:nvGraphicFramePr>
        <p:xfrm>
          <a:off x="456036" y="1300163"/>
          <a:ext cx="12654994" cy="6971705"/>
        </p:xfrm>
        <a:graphic>
          <a:graphicData uri="http://schemas.openxmlformats.org/presentationml/2006/ole">
            <mc:AlternateContent xmlns:mc="http://schemas.openxmlformats.org/markup-compatibility/2006">
              <mc:Choice xmlns:v="urn:schemas-microsoft-com:vml" Requires="v">
                <p:oleObj spid="_x0000_s7169"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300163"/>
                        <a:ext cx="12654994" cy="6971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41" name="Text Box 5"/>
          <p:cNvSpPr txBox="1">
            <a:spLocks noChangeArrowheads="1"/>
          </p:cNvSpPr>
          <p:nvPr/>
        </p:nvSpPr>
        <p:spPr bwMode="auto">
          <a:xfrm>
            <a:off x="6612519" y="1800225"/>
            <a:ext cx="6726529" cy="11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Maintenance is concerned with changing and improving the product. </a:t>
            </a:r>
          </a:p>
        </p:txBody>
      </p:sp>
      <p:sp>
        <p:nvSpPr>
          <p:cNvPr id="270342" name="Text Box 6"/>
          <p:cNvSpPr txBox="1">
            <a:spLocks noChangeArrowheads="1"/>
          </p:cNvSpPr>
          <p:nvPr/>
        </p:nvSpPr>
        <p:spPr bwMode="auto">
          <a:xfrm>
            <a:off x="342027" y="5700712"/>
            <a:ext cx="8436663" cy="274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A software product must continue to perform and improve in a changing environment. This requires periodic upgrades of the product to fix newly discovered bugs and incorporate changes. </a:t>
            </a:r>
          </a:p>
        </p:txBody>
      </p:sp>
    </p:spTree>
    <p:extLst>
      <p:ext uri="{BB962C8B-B14F-4D97-AF65-F5344CB8AC3E}">
        <p14:creationId xmlns:p14="http://schemas.microsoft.com/office/powerpoint/2010/main" val="3505605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6036" y="300037"/>
            <a:ext cx="12769003" cy="900113"/>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Class Abstraction and Encapsulation</a:t>
            </a:r>
            <a:endParaRPr lang="en-US" altLang="en-US" sz="5400"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7172" name="Rectangle 3"/>
          <p:cNvSpPr>
            <a:spLocks noGrp="1" noChangeArrowheads="1"/>
          </p:cNvSpPr>
          <p:nvPr>
            <p:ph type="body" idx="1"/>
          </p:nvPr>
        </p:nvSpPr>
        <p:spPr>
          <a:xfrm>
            <a:off x="456036" y="1500187"/>
            <a:ext cx="12769003" cy="3300413"/>
          </a:xfrm>
        </p:spPr>
        <p:txBody>
          <a:bodyPr/>
          <a:lstStyle/>
          <a:p>
            <a:pPr marL="0" indent="0" algn="just">
              <a:lnSpc>
                <a:spcPct val="90000"/>
              </a:lnSpc>
              <a:buNone/>
            </a:pPr>
            <a:r>
              <a:rPr lang="en-US" altLang="en-US" sz="4000" dirty="0">
                <a:latin typeface="Times New Roman" panose="02020603050405020304" pitchFamily="18" charset="0"/>
                <a:cs typeface="Times New Roman" panose="02020603050405020304" pitchFamily="18" charset="0"/>
              </a:rPr>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7173" name="Rectangle 4"/>
          <p:cNvSpPr>
            <a:spLocks noChangeArrowheads="1"/>
          </p:cNvSpPr>
          <p:nvPr/>
        </p:nvSpPr>
        <p:spPr bwMode="auto">
          <a:xfrm>
            <a:off x="2864475" y="3900488"/>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graphicFrame>
        <p:nvGraphicFramePr>
          <p:cNvPr id="7174" name="Object 5"/>
          <p:cNvGraphicFramePr>
            <a:graphicFrameLocks noChangeAspect="1"/>
          </p:cNvGraphicFramePr>
          <p:nvPr/>
        </p:nvGraphicFramePr>
        <p:xfrm>
          <a:off x="342027" y="5500687"/>
          <a:ext cx="12883012" cy="1943994"/>
        </p:xfrm>
        <a:graphic>
          <a:graphicData uri="http://schemas.openxmlformats.org/presentationml/2006/ole">
            <mc:AlternateContent xmlns:mc="http://schemas.openxmlformats.org/markup-compatibility/2006">
              <mc:Choice xmlns:v="urn:schemas-microsoft-com:vml" Requires="v">
                <p:oleObj spid="_x0000_s8193" r:id="rId4" imgW="5315712" imgH="914400" progId="Word.Picture.8">
                  <p:embed/>
                </p:oleObj>
              </mc:Choice>
              <mc:Fallback>
                <p:oleObj r:id="rId4" imgW="5315712" imgH="914400" progId="Word.Picture.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027" y="5500687"/>
                        <a:ext cx="12883012" cy="19439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820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37957" y="266700"/>
            <a:ext cx="11628914" cy="800100"/>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Designing the Loan Class</a:t>
            </a:r>
            <a:endParaRPr lang="en-US" altLang="en-US" sz="5400"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8196" name="Rectangle 3"/>
          <p:cNvSpPr>
            <a:spLocks noChangeArrowheads="1"/>
          </p:cNvSpPr>
          <p:nvPr/>
        </p:nvSpPr>
        <p:spPr bwMode="auto">
          <a:xfrm>
            <a:off x="5044896" y="3110806"/>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8197" name="Rectangle 7"/>
          <p:cNvSpPr>
            <a:spLocks noChangeArrowheads="1"/>
          </p:cNvSpPr>
          <p:nvPr/>
        </p:nvSpPr>
        <p:spPr bwMode="auto">
          <a:xfrm>
            <a:off x="4572235" y="3110806"/>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8198" name="Rectangle 8"/>
          <p:cNvSpPr>
            <a:spLocks noChangeArrowheads="1"/>
          </p:cNvSpPr>
          <p:nvPr/>
        </p:nvSpPr>
        <p:spPr bwMode="auto">
          <a:xfrm>
            <a:off x="0" y="2371130"/>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8199" name="Rectangle 9"/>
          <p:cNvSpPr>
            <a:spLocks noChangeArrowheads="1"/>
          </p:cNvSpPr>
          <p:nvPr/>
        </p:nvSpPr>
        <p:spPr bwMode="auto">
          <a:xfrm>
            <a:off x="0" y="2371130"/>
            <a:ext cx="13681075" cy="91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2286000" algn="l"/>
                <a:tab pos="2743200" algn="l"/>
                <a:tab pos="3200400" algn="l"/>
                <a:tab pos="3657600" algn="l"/>
                <a:tab pos="4114800" algn="l"/>
                <a:tab pos="4572000" algn="l"/>
                <a:tab pos="502920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itchFamily="18" charset="0"/>
              </a:defRPr>
            </a:lvl9pPr>
          </a:lstStyle>
          <a:p>
            <a:pPr>
              <a:spcBef>
                <a:spcPct val="0"/>
              </a:spcBef>
              <a:buClrTx/>
              <a:buSzTx/>
              <a:buFontTx/>
              <a:buNone/>
            </a:pPr>
            <a:r>
              <a:rPr lang="en-US" altLang="en-US" sz="1700" b="1" i="1">
                <a:solidFill>
                  <a:srgbClr val="0000FF"/>
                </a:solidFill>
                <a:latin typeface="Courier"/>
                <a:cs typeface="Times New Roman" pitchFamily="18" charset="0"/>
              </a:rPr>
              <a:t>	</a:t>
            </a:r>
          </a:p>
          <a:p>
            <a:pPr>
              <a:spcBef>
                <a:spcPct val="0"/>
              </a:spcBef>
              <a:buClrTx/>
              <a:buSzTx/>
              <a:buFontTx/>
              <a:buNone/>
            </a:pPr>
            <a:endParaRPr lang="en-US" altLang="en-US" sz="3400"/>
          </a:p>
        </p:txBody>
      </p:sp>
      <p:sp>
        <p:nvSpPr>
          <p:cNvPr id="8200" name="Rectangle 10"/>
          <p:cNvSpPr>
            <a:spLocks noChangeArrowheads="1"/>
          </p:cNvSpPr>
          <p:nvPr/>
        </p:nvSpPr>
        <p:spPr bwMode="auto">
          <a:xfrm>
            <a:off x="3826426" y="2269034"/>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8201" name="Rectangle 11"/>
          <p:cNvSpPr>
            <a:spLocks noChangeArrowheads="1"/>
          </p:cNvSpPr>
          <p:nvPr/>
        </p:nvSpPr>
        <p:spPr bwMode="auto">
          <a:xfrm>
            <a:off x="0" y="2073253"/>
            <a:ext cx="13681075"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8202" name="Rectangle 12"/>
          <p:cNvSpPr>
            <a:spLocks noChangeArrowheads="1"/>
          </p:cNvSpPr>
          <p:nvPr/>
        </p:nvSpPr>
        <p:spPr bwMode="auto">
          <a:xfrm>
            <a:off x="0" y="1754464"/>
            <a:ext cx="261810"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607" tIns="64804" rIns="129607" bIns="64804"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graphicFrame>
        <p:nvGraphicFramePr>
          <p:cNvPr id="8203" name="Object 13"/>
          <p:cNvGraphicFramePr>
            <a:graphicFrameLocks noChangeAspect="1"/>
          </p:cNvGraphicFramePr>
          <p:nvPr/>
        </p:nvGraphicFramePr>
        <p:xfrm>
          <a:off x="292150" y="1273077"/>
          <a:ext cx="8555422" cy="6365378"/>
        </p:xfrm>
        <a:graphic>
          <a:graphicData uri="http://schemas.openxmlformats.org/presentationml/2006/ole">
            <mc:AlternateContent xmlns:mc="http://schemas.openxmlformats.org/markup-compatibility/2006">
              <mc:Choice xmlns:v="urn:schemas-microsoft-com:vml" Requires="v">
                <p:oleObj spid="_x0000_s9217" name="Picture" r:id="rId4" imgW="4032504" imgH="3409188" progId="Word.Picture.8">
                  <p:embed/>
                </p:oleObj>
              </mc:Choice>
              <mc:Fallback>
                <p:oleObj name="Picture" r:id="rId4" imgW="4032504" imgH="3409188" progId="Word.Picture.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0" y="1273077"/>
                        <a:ext cx="8555422" cy="6365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Rectangle 14"/>
          <p:cNvSpPr>
            <a:spLocks noChangeArrowheads="1"/>
          </p:cNvSpPr>
          <p:nvPr/>
        </p:nvSpPr>
        <p:spPr bwMode="auto">
          <a:xfrm>
            <a:off x="0" y="6545227"/>
            <a:ext cx="2570070" cy="39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607" tIns="64804" rIns="129607" bIns="64804" anchor="ctr">
            <a:spAutoFit/>
          </a:bodyPr>
          <a:lstStyle>
            <a:lvl1pPr>
              <a:spcBef>
                <a:spcPct val="20000"/>
              </a:spcBef>
              <a:buClr>
                <a:schemeClr val="tx2"/>
              </a:buClr>
              <a:buSzPct val="75000"/>
              <a:buFont typeface="Monotype Sorts"/>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itchFamily="18" charset="0"/>
              </a:defRPr>
            </a:lvl9pPr>
          </a:lstStyle>
          <a:p>
            <a:pPr>
              <a:spcBef>
                <a:spcPct val="0"/>
              </a:spcBef>
              <a:buClrTx/>
              <a:buSzTx/>
              <a:buFontTx/>
              <a:buNone/>
            </a:pPr>
            <a:r>
              <a:rPr lang="en-US" altLang="en-US" sz="1700" b="1" i="1">
                <a:solidFill>
                  <a:srgbClr val="0000FF"/>
                </a:solidFill>
                <a:latin typeface="Courier New" pitchFamily="49" charset="0"/>
                <a:ea typeface="Times New Roman" pitchFamily="18" charset="0"/>
                <a:cs typeface="Courier New" pitchFamily="49" charset="0"/>
              </a:rPr>
              <a:t>	</a:t>
            </a:r>
            <a:endParaRPr lang="en-US" altLang="en-US" sz="3400">
              <a:ea typeface="Times New Roman" pitchFamily="18" charset="0"/>
              <a:cs typeface="Courier New" pitchFamily="49" charset="0"/>
            </a:endParaRPr>
          </a:p>
        </p:txBody>
      </p:sp>
      <p:sp>
        <p:nvSpPr>
          <p:cNvPr id="8205" name="AutoShape 10">
            <a:hlinkClick r:id="rId6" action="ppaction://program" highlightClick="1"/>
          </p:cNvPr>
          <p:cNvSpPr>
            <a:spLocks noChangeArrowheads="1"/>
          </p:cNvSpPr>
          <p:nvPr/>
        </p:nvSpPr>
        <p:spPr bwMode="auto">
          <a:xfrm>
            <a:off x="9196723" y="7825979"/>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lIns="129607" tIns="64804" rIns="129607" bIns="64804"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600">
                <a:latin typeface="Book Antiqua" pitchFamily="18" charset="0"/>
              </a:rPr>
              <a:t>Run</a:t>
            </a:r>
            <a:endParaRPr lang="en-US" altLang="en-US" sz="2600"/>
          </a:p>
        </p:txBody>
      </p:sp>
      <p:sp>
        <p:nvSpPr>
          <p:cNvPr id="8206" name="Rectangle 18">
            <a:hlinkClick r:id="rId7"/>
          </p:cNvPr>
          <p:cNvSpPr>
            <a:spLocks noChangeArrowheads="1"/>
          </p:cNvSpPr>
          <p:nvPr/>
        </p:nvSpPr>
        <p:spPr bwMode="auto">
          <a:xfrm>
            <a:off x="2819348" y="7828062"/>
            <a:ext cx="2890601"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800"/>
              <a:t>Loan</a:t>
            </a:r>
          </a:p>
        </p:txBody>
      </p:sp>
      <p:sp>
        <p:nvSpPr>
          <p:cNvPr id="8207" name="Rectangle 19">
            <a:hlinkClick r:id="rId8"/>
          </p:cNvPr>
          <p:cNvSpPr>
            <a:spLocks noChangeArrowheads="1"/>
          </p:cNvSpPr>
          <p:nvPr/>
        </p:nvSpPr>
        <p:spPr bwMode="auto">
          <a:xfrm>
            <a:off x="5978346" y="7828062"/>
            <a:ext cx="2890601"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800"/>
              <a:t>TestLoanClass</a:t>
            </a:r>
          </a:p>
        </p:txBody>
      </p:sp>
    </p:spTree>
    <p:extLst>
      <p:ext uri="{BB962C8B-B14F-4D97-AF65-F5344CB8AC3E}">
        <p14:creationId xmlns:p14="http://schemas.microsoft.com/office/powerpoint/2010/main" val="384904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6036" y="300037"/>
            <a:ext cx="12769003"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Object-Oriented Thinking</a:t>
            </a:r>
            <a:endParaRPr lang="en-US" altLang="en-US"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28676" name="Rectangle 3"/>
          <p:cNvSpPr>
            <a:spLocks noGrp="1" noChangeArrowheads="1"/>
          </p:cNvSpPr>
          <p:nvPr>
            <p:ph type="body" idx="1"/>
          </p:nvPr>
        </p:nvSpPr>
        <p:spPr>
          <a:xfrm>
            <a:off x="456037" y="1500188"/>
            <a:ext cx="12821257" cy="6730008"/>
          </a:xfrm>
        </p:spPr>
        <p:txBody>
          <a:bodyPr/>
          <a:lstStyle/>
          <a:p>
            <a:pPr marL="0" indent="0" algn="just">
              <a:lnSpc>
                <a:spcPct val="90000"/>
              </a:lnSpc>
              <a:buNone/>
            </a:pPr>
            <a:r>
              <a:rPr lang="en-US" altLang="en-US" sz="4000" dirty="0">
                <a:latin typeface="Times New Roman" panose="02020603050405020304" pitchFamily="18" charset="0"/>
                <a:cs typeface="Times New Roman" panose="02020603050405020304" pitchFamily="18" charset="0"/>
              </a:rPr>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(Chapter 10) improves the solution for a problem introduced in Chapter 2 using the object-oriented approach. From the improvements, you will gain the insight on the differences between the procedural programming and object-oriented programming and see the benefits of developing reusable code using objects and classes.</a:t>
            </a:r>
          </a:p>
        </p:txBody>
      </p:sp>
      <p:sp>
        <p:nvSpPr>
          <p:cNvPr id="28677" name="Rectangle 5"/>
          <p:cNvSpPr>
            <a:spLocks noChangeArrowheads="1"/>
          </p:cNvSpPr>
          <p:nvPr/>
        </p:nvSpPr>
        <p:spPr bwMode="auto">
          <a:xfrm>
            <a:off x="2864475" y="3900488"/>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Tree>
    <p:extLst>
      <p:ext uri="{BB962C8B-B14F-4D97-AF65-F5344CB8AC3E}">
        <p14:creationId xmlns:p14="http://schemas.microsoft.com/office/powerpoint/2010/main" val="26270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037957" y="266700"/>
            <a:ext cx="11628914" cy="800100"/>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The BMI Class</a:t>
            </a:r>
            <a:endParaRPr lang="en-US" altLang="en-US" sz="5400"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3077" name="Rectangle 6"/>
          <p:cNvSpPr>
            <a:spLocks noChangeArrowheads="1"/>
          </p:cNvSpPr>
          <p:nvPr/>
        </p:nvSpPr>
        <p:spPr bwMode="auto">
          <a:xfrm>
            <a:off x="5044896" y="3110806"/>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78" name="Rectangle 11"/>
          <p:cNvSpPr>
            <a:spLocks noChangeArrowheads="1"/>
          </p:cNvSpPr>
          <p:nvPr/>
        </p:nvSpPr>
        <p:spPr bwMode="auto">
          <a:xfrm>
            <a:off x="4572235" y="3110806"/>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79" name="Rectangle 13"/>
          <p:cNvSpPr>
            <a:spLocks noChangeArrowheads="1"/>
          </p:cNvSpPr>
          <p:nvPr/>
        </p:nvSpPr>
        <p:spPr bwMode="auto">
          <a:xfrm>
            <a:off x="0" y="2371130"/>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80" name="Rectangle 14"/>
          <p:cNvSpPr>
            <a:spLocks noChangeArrowheads="1"/>
          </p:cNvSpPr>
          <p:nvPr/>
        </p:nvSpPr>
        <p:spPr bwMode="auto">
          <a:xfrm>
            <a:off x="0" y="2371130"/>
            <a:ext cx="13681075" cy="76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1pPr>
            <a:lvl2pPr marL="742950" indent="-28575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2pPr>
            <a:lvl3pPr marL="11430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3pPr>
            <a:lvl4pPr marL="16002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4pPr>
            <a:lvl5pPr marL="20574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9pPr>
          </a:lstStyle>
          <a:p>
            <a:r>
              <a:rPr lang="en-US" altLang="en-US" sz="1700" b="1" i="1">
                <a:solidFill>
                  <a:srgbClr val="0000FF"/>
                </a:solidFill>
                <a:latin typeface="Courier"/>
                <a:cs typeface="Times New Roman" pitchFamily="18" charset="0"/>
              </a:rPr>
              <a:t>	</a:t>
            </a:r>
          </a:p>
          <a:p>
            <a:endParaRPr lang="en-US" altLang="en-US"/>
          </a:p>
        </p:txBody>
      </p:sp>
      <p:sp>
        <p:nvSpPr>
          <p:cNvPr id="3081" name="Rectangle 16"/>
          <p:cNvSpPr>
            <a:spLocks noChangeArrowheads="1"/>
          </p:cNvSpPr>
          <p:nvPr/>
        </p:nvSpPr>
        <p:spPr bwMode="auto">
          <a:xfrm>
            <a:off x="3826426" y="2269034"/>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82" name="Rectangle 18"/>
          <p:cNvSpPr>
            <a:spLocks noChangeArrowheads="1"/>
          </p:cNvSpPr>
          <p:nvPr/>
        </p:nvSpPr>
        <p:spPr bwMode="auto">
          <a:xfrm>
            <a:off x="0" y="2150197"/>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83" name="Rectangle 20"/>
          <p:cNvSpPr>
            <a:spLocks noChangeArrowheads="1"/>
          </p:cNvSpPr>
          <p:nvPr/>
        </p:nvSpPr>
        <p:spPr bwMode="auto">
          <a:xfrm>
            <a:off x="0" y="1831408"/>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84" name="Rectangle 21"/>
          <p:cNvSpPr>
            <a:spLocks noChangeArrowheads="1"/>
          </p:cNvSpPr>
          <p:nvPr/>
        </p:nvSpPr>
        <p:spPr bwMode="auto">
          <a:xfrm>
            <a:off x="0" y="6545227"/>
            <a:ext cx="2570070" cy="39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1pPr>
            <a:lvl2pPr marL="742950" indent="-285750">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2pPr>
            <a:lvl3pPr marL="1143000" indent="-228600">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3pPr>
            <a:lvl4pPr marL="1600200" indent="-228600">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4pPr>
            <a:lvl5pPr marL="2057400" indent="-228600">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cs typeface="Arial" pitchFamily="34" charset="0"/>
              </a:defRPr>
            </a:lvl9pPr>
          </a:lstStyle>
          <a:p>
            <a:r>
              <a:rPr lang="en-US" altLang="en-US" sz="1700" b="1" i="1">
                <a:solidFill>
                  <a:srgbClr val="0000FF"/>
                </a:solidFill>
                <a:latin typeface="Courier New" pitchFamily="49" charset="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3085" name="Rectangle 23"/>
          <p:cNvSpPr>
            <a:spLocks noChangeArrowheads="1"/>
          </p:cNvSpPr>
          <p:nvPr/>
        </p:nvSpPr>
        <p:spPr bwMode="auto">
          <a:xfrm>
            <a:off x="0" y="2625256"/>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86" name="Rectangle 25"/>
          <p:cNvSpPr>
            <a:spLocks noChangeArrowheads="1"/>
          </p:cNvSpPr>
          <p:nvPr/>
        </p:nvSpPr>
        <p:spPr bwMode="auto">
          <a:xfrm>
            <a:off x="0" y="2650260"/>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3074" name="Object 24"/>
          <p:cNvGraphicFramePr>
            <a:graphicFrameLocks noChangeAspect="1"/>
          </p:cNvGraphicFramePr>
          <p:nvPr/>
        </p:nvGraphicFramePr>
        <p:xfrm>
          <a:off x="232768" y="1375172"/>
          <a:ext cx="9481745" cy="5723633"/>
        </p:xfrm>
        <a:graphic>
          <a:graphicData uri="http://schemas.openxmlformats.org/presentationml/2006/ole">
            <mc:AlternateContent xmlns:mc="http://schemas.openxmlformats.org/markup-compatibility/2006">
              <mc:Choice xmlns:v="urn:schemas-microsoft-com:vml" Requires="v">
                <p:oleObj spid="_x0000_s10241" name="Picture" r:id="rId4" imgW="3547872" imgH="2435352" progId="Word.Picture.8">
                  <p:embed/>
                </p:oleObj>
              </mc:Choice>
              <mc:Fallback>
                <p:oleObj name="Picture" r:id="rId4" imgW="3547872" imgH="2435352" progId="Word.Picture.8">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68" y="1375172"/>
                        <a:ext cx="9481745" cy="5723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AutoShape 10">
            <a:hlinkClick r:id="rId6" action="ppaction://program" highlightClick="1"/>
          </p:cNvPr>
          <p:cNvSpPr>
            <a:spLocks noChangeArrowheads="1"/>
          </p:cNvSpPr>
          <p:nvPr/>
        </p:nvSpPr>
        <p:spPr bwMode="auto">
          <a:xfrm>
            <a:off x="11723921" y="7494688"/>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607" tIns="64804" rIns="129607" bIns="64804"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3088" name="Rectangle 20">
            <a:hlinkClick r:id="rId7"/>
          </p:cNvPr>
          <p:cNvSpPr>
            <a:spLocks noChangeArrowheads="1"/>
          </p:cNvSpPr>
          <p:nvPr/>
        </p:nvSpPr>
        <p:spPr bwMode="auto">
          <a:xfrm>
            <a:off x="5346547" y="7494687"/>
            <a:ext cx="2890601"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BMI</a:t>
            </a:r>
          </a:p>
        </p:txBody>
      </p:sp>
      <p:sp>
        <p:nvSpPr>
          <p:cNvPr id="3089" name="Rectangle 21">
            <a:hlinkClick r:id="rId8"/>
          </p:cNvPr>
          <p:cNvSpPr>
            <a:spLocks noChangeArrowheads="1"/>
          </p:cNvSpPr>
          <p:nvPr/>
        </p:nvSpPr>
        <p:spPr bwMode="auto">
          <a:xfrm>
            <a:off x="8507918" y="7494687"/>
            <a:ext cx="289060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UseBMIClass</a:t>
            </a:r>
          </a:p>
        </p:txBody>
      </p:sp>
    </p:spTree>
    <p:extLst>
      <p:ext uri="{BB962C8B-B14F-4D97-AF65-F5344CB8AC3E}">
        <p14:creationId xmlns:p14="http://schemas.microsoft.com/office/powerpoint/2010/main" val="245483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026081" y="600075"/>
            <a:ext cx="11628914" cy="67508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Class Relationships</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29700" name="Rectangle 3"/>
          <p:cNvSpPr>
            <a:spLocks noGrp="1" noChangeArrowheads="1"/>
          </p:cNvSpPr>
          <p:nvPr>
            <p:ph type="body" idx="1"/>
          </p:nvPr>
        </p:nvSpPr>
        <p:spPr>
          <a:xfrm>
            <a:off x="615563" y="2427387"/>
            <a:ext cx="12697748" cy="3025378"/>
          </a:xfrm>
        </p:spPr>
        <p:txBody>
          <a:bodyPr/>
          <a:lstStyle/>
          <a:p>
            <a:r>
              <a:rPr lang="en-US" altLang="en-US" sz="4000" dirty="0">
                <a:latin typeface="Times New Roman" panose="02020603050405020304" pitchFamily="18" charset="0"/>
                <a:cs typeface="Times New Roman" panose="02020603050405020304" pitchFamily="18" charset="0"/>
              </a:rPr>
              <a:t>Association</a:t>
            </a:r>
          </a:p>
          <a:p>
            <a:r>
              <a:rPr lang="en-US" altLang="en-US" sz="4000" dirty="0">
                <a:latin typeface="Times New Roman" panose="02020603050405020304" pitchFamily="18" charset="0"/>
                <a:cs typeface="Times New Roman" panose="02020603050405020304" pitchFamily="18" charset="0"/>
              </a:rPr>
              <a:t>Aggregation</a:t>
            </a:r>
          </a:p>
          <a:p>
            <a:r>
              <a:rPr lang="en-US" altLang="en-US" sz="4000" dirty="0">
                <a:latin typeface="Times New Roman" panose="02020603050405020304" pitchFamily="18" charset="0"/>
                <a:cs typeface="Times New Roman" panose="02020603050405020304" pitchFamily="18" charset="0"/>
              </a:rPr>
              <a:t>Composition</a:t>
            </a:r>
          </a:p>
          <a:p>
            <a:r>
              <a:rPr lang="en-US" altLang="en-US" sz="4000" dirty="0">
                <a:latin typeface="Times New Roman" panose="02020603050405020304" pitchFamily="18" charset="0"/>
                <a:cs typeface="Times New Roman" panose="02020603050405020304" pitchFamily="18" charset="0"/>
              </a:rPr>
              <a:t>Inheritance (Chapter 11) </a:t>
            </a:r>
          </a:p>
        </p:txBody>
      </p:sp>
      <p:sp>
        <p:nvSpPr>
          <p:cNvPr id="29701" name="Rectangle 4"/>
          <p:cNvSpPr>
            <a:spLocks noChangeArrowheads="1"/>
          </p:cNvSpPr>
          <p:nvPr/>
        </p:nvSpPr>
        <p:spPr bwMode="auto">
          <a:xfrm>
            <a:off x="0" y="3689973"/>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Tree>
    <p:extLst>
      <p:ext uri="{BB962C8B-B14F-4D97-AF65-F5344CB8AC3E}">
        <p14:creationId xmlns:p14="http://schemas.microsoft.com/office/powerpoint/2010/main" val="297747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026081" y="0"/>
            <a:ext cx="11628914" cy="90011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Association</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9221" name="Rectangle 3"/>
          <p:cNvSpPr>
            <a:spLocks noGrp="1" noChangeArrowheads="1"/>
          </p:cNvSpPr>
          <p:nvPr>
            <p:ph type="body" idx="4294967295"/>
          </p:nvPr>
        </p:nvSpPr>
        <p:spPr>
          <a:xfrm>
            <a:off x="342027" y="961614"/>
            <a:ext cx="12883012" cy="1200150"/>
          </a:xfrm>
        </p:spPr>
        <p:txBody>
          <a:bodyPr/>
          <a:lstStyle/>
          <a:p>
            <a:pPr marL="357188" indent="-357188">
              <a:spcBef>
                <a:spcPts val="0"/>
              </a:spcBef>
              <a:buSzPct val="100000"/>
              <a:buFont typeface="Wingdings" pitchFamily="2" charset="2"/>
              <a:buChar char="§"/>
            </a:pPr>
            <a:r>
              <a:rPr lang="en-US" sz="3400" i="1" dirty="0">
                <a:latin typeface="Times New Roman" panose="02020603050405020304" pitchFamily="18" charset="0"/>
                <a:cs typeface="Times New Roman" panose="02020603050405020304" pitchFamily="18" charset="0"/>
              </a:rPr>
              <a:t>Association</a:t>
            </a:r>
            <a:r>
              <a:rPr lang="en-US" sz="3400" dirty="0">
                <a:latin typeface="Times New Roman" panose="02020603050405020304" pitchFamily="18" charset="0"/>
                <a:cs typeface="Times New Roman" panose="02020603050405020304" pitchFamily="18" charset="0"/>
              </a:rPr>
              <a:t> represents a general binary relationship that describes an activity between two classes. </a:t>
            </a:r>
          </a:p>
        </p:txBody>
      </p:sp>
      <p:sp>
        <p:nvSpPr>
          <p:cNvPr id="9222" name="Rectangle 6"/>
          <p:cNvSpPr>
            <a:spLocks noChangeArrowheads="1"/>
          </p:cNvSpPr>
          <p:nvPr/>
        </p:nvSpPr>
        <p:spPr bwMode="auto">
          <a:xfrm>
            <a:off x="318052" y="3518455"/>
            <a:ext cx="13079896" cy="2365510"/>
          </a:xfrm>
          <a:prstGeom prst="rect">
            <a:avLst/>
          </a:prstGeom>
          <a:noFill/>
          <a:ln w="9525">
            <a:noFill/>
            <a:miter lim="800000"/>
            <a:headEnd/>
            <a:tailEnd/>
          </a:ln>
        </p:spPr>
        <p:txBody>
          <a:bodyPr lIns="130507" tIns="65254" rIns="130507" bIns="65254"/>
          <a:lstStyle/>
          <a:p>
            <a:pPr marL="258763" indent="-258763">
              <a:spcBef>
                <a:spcPct val="20000"/>
              </a:spcBef>
              <a:buClr>
                <a:schemeClr val="tx2"/>
              </a:buClr>
              <a:buSzPct val="100000"/>
              <a:buFont typeface="Wingdings" pitchFamily="2" charset="2"/>
              <a:buChar char="§"/>
            </a:pPr>
            <a:r>
              <a:rPr lang="en-US" sz="3200" dirty="0">
                <a:latin typeface="Times New Roman" panose="02020603050405020304" pitchFamily="18" charset="0"/>
                <a:cs typeface="Times New Roman" panose="02020603050405020304" pitchFamily="18" charset="0"/>
              </a:rPr>
              <a:t>An association is usually represented as a data field and methods in the class.</a:t>
            </a:r>
          </a:p>
          <a:p>
            <a:pPr marL="258763" indent="-258763">
              <a:spcBef>
                <a:spcPct val="20000"/>
              </a:spcBef>
              <a:buClr>
                <a:schemeClr val="tx2"/>
              </a:buClr>
              <a:buSzPct val="100000"/>
              <a:buFont typeface="Wingdings" pitchFamily="2" charset="2"/>
              <a:buChar char="§"/>
            </a:pPr>
            <a:endParaRPr lang="en-US" sz="3200" dirty="0">
              <a:latin typeface="Times New Roman" panose="02020603050405020304" pitchFamily="18" charset="0"/>
              <a:cs typeface="Times New Roman" panose="02020603050405020304" pitchFamily="18" charset="0"/>
            </a:endParaRPr>
          </a:p>
          <a:p>
            <a:pPr>
              <a:lnSpc>
                <a:spcPct val="120000"/>
              </a:lnSpc>
              <a:spcBef>
                <a:spcPct val="20000"/>
              </a:spcBef>
              <a:buClr>
                <a:schemeClr val="tx2"/>
              </a:buClr>
              <a:buSzPct val="75000"/>
              <a:tabLst>
                <a:tab pos="0" algn="l"/>
              </a:tabLst>
            </a:pPr>
            <a:r>
              <a:rPr lang="en-US" sz="3200" dirty="0">
                <a:latin typeface="Times New Roman" panose="02020603050405020304" pitchFamily="18" charset="0"/>
                <a:cs typeface="Times New Roman" panose="02020603050405020304" pitchFamily="18" charset="0"/>
              </a:rPr>
              <a:t> </a:t>
            </a:r>
          </a:p>
        </p:txBody>
      </p:sp>
      <p:pic>
        <p:nvPicPr>
          <p:cNvPr id="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34" t="37204" r="61416" b="39389"/>
          <a:stretch/>
        </p:blipFill>
        <p:spPr bwMode="auto">
          <a:xfrm>
            <a:off x="1790700" y="4701210"/>
            <a:ext cx="10134600" cy="313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0013" y="2066925"/>
            <a:ext cx="8840787" cy="118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animEffect transition="in" filter="strips(downLeft)">
                                      <p:cBhvr>
                                        <p:cTn id="7" dur="500"/>
                                        <p:tgtEl>
                                          <p:spTgt spid="9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26081" y="228600"/>
            <a:ext cx="11628914" cy="90011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Aggregation and Composition</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10244" name="Rectangle 3"/>
          <p:cNvSpPr>
            <a:spLocks noGrp="1" noChangeArrowheads="1"/>
          </p:cNvSpPr>
          <p:nvPr>
            <p:ph type="body" idx="4294967295"/>
          </p:nvPr>
        </p:nvSpPr>
        <p:spPr>
          <a:xfrm>
            <a:off x="456036" y="1510556"/>
            <a:ext cx="13225039" cy="5336985"/>
          </a:xfrm>
        </p:spPr>
        <p:txBody>
          <a:bodyPr/>
          <a:lstStyle/>
          <a:p>
            <a:pPr>
              <a:spcBef>
                <a:spcPts val="0"/>
              </a:spcBef>
              <a:buSzPct val="100000"/>
              <a:buFont typeface="Wingdings" panose="05000000000000000000" pitchFamily="2" charset="2"/>
              <a:buChar char="§"/>
            </a:pPr>
            <a:r>
              <a:rPr lang="en-US" sz="3600" i="1" dirty="0">
                <a:latin typeface="Times New Roman" panose="02020603050405020304" pitchFamily="18" charset="0"/>
                <a:cs typeface="Times New Roman" panose="02020603050405020304" pitchFamily="18" charset="0"/>
              </a:rPr>
              <a:t>Aggregation </a:t>
            </a:r>
            <a:r>
              <a:rPr lang="en-US" sz="3600" dirty="0">
                <a:latin typeface="Times New Roman" panose="02020603050405020304" pitchFamily="18" charset="0"/>
                <a:cs typeface="Times New Roman" panose="02020603050405020304" pitchFamily="18" charset="0"/>
              </a:rPr>
              <a:t>is a special form of association, which represents an ownership relationship between two classes. </a:t>
            </a:r>
          </a:p>
          <a:p>
            <a:pPr>
              <a:spcBef>
                <a:spcPts val="0"/>
              </a:spcBef>
              <a:buSzPct val="1000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Aggregation models the </a:t>
            </a:r>
            <a:r>
              <a:rPr lang="en-US" sz="3600" i="1" dirty="0">
                <a:latin typeface="Times New Roman" panose="02020603050405020304" pitchFamily="18" charset="0"/>
                <a:cs typeface="Times New Roman" panose="02020603050405020304" pitchFamily="18" charset="0"/>
              </a:rPr>
              <a:t>has-a</a:t>
            </a:r>
            <a:r>
              <a:rPr lang="en-US" sz="3600" dirty="0">
                <a:latin typeface="Times New Roman" panose="02020603050405020304" pitchFamily="18" charset="0"/>
                <a:cs typeface="Times New Roman" panose="02020603050405020304" pitchFamily="18" charset="0"/>
              </a:rPr>
              <a:t> relationship. </a:t>
            </a:r>
          </a:p>
          <a:p>
            <a:pPr>
              <a:spcBef>
                <a:spcPts val="0"/>
              </a:spcBef>
              <a:buSzPct val="1000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The  owner object is called </a:t>
            </a:r>
            <a:r>
              <a:rPr lang="en-US" sz="3600" i="1" dirty="0">
                <a:latin typeface="Times New Roman" panose="02020603050405020304" pitchFamily="18" charset="0"/>
                <a:cs typeface="Times New Roman" panose="02020603050405020304" pitchFamily="18" charset="0"/>
              </a:rPr>
              <a:t>aggregating object</a:t>
            </a:r>
            <a:r>
              <a:rPr lang="en-US" sz="3600" dirty="0">
                <a:latin typeface="Times New Roman" panose="02020603050405020304" pitchFamily="18" charset="0"/>
                <a:cs typeface="Times New Roman" panose="02020603050405020304" pitchFamily="18" charset="0"/>
              </a:rPr>
              <a:t>, and its class an </a:t>
            </a:r>
            <a:r>
              <a:rPr lang="en-US" sz="3600" i="1" dirty="0">
                <a:latin typeface="Times New Roman" panose="02020603050405020304" pitchFamily="18" charset="0"/>
                <a:cs typeface="Times New Roman" panose="02020603050405020304" pitchFamily="18" charset="0"/>
              </a:rPr>
              <a:t>aggregating class</a:t>
            </a:r>
            <a:r>
              <a:rPr lang="en-US" sz="3600" dirty="0">
                <a:latin typeface="Times New Roman" panose="02020603050405020304" pitchFamily="18" charset="0"/>
                <a:cs typeface="Times New Roman" panose="02020603050405020304" pitchFamily="18" charset="0"/>
              </a:rPr>
              <a:t>.</a:t>
            </a:r>
          </a:p>
          <a:p>
            <a:pPr>
              <a:lnSpc>
                <a:spcPct val="90000"/>
              </a:lnSpc>
            </a:pPr>
            <a:r>
              <a:rPr lang="en-US" sz="3600" dirty="0">
                <a:latin typeface="Times New Roman" panose="02020603050405020304" pitchFamily="18" charset="0"/>
                <a:cs typeface="Times New Roman" panose="02020603050405020304" pitchFamily="18" charset="0"/>
              </a:rPr>
              <a:t>The subject object is called an </a:t>
            </a:r>
            <a:r>
              <a:rPr lang="en-US" sz="3600" i="1" dirty="0">
                <a:latin typeface="Times New Roman" panose="02020603050405020304" pitchFamily="18" charset="0"/>
                <a:cs typeface="Times New Roman" panose="02020603050405020304" pitchFamily="18" charset="0"/>
              </a:rPr>
              <a:t>aggregated object </a:t>
            </a:r>
            <a:r>
              <a:rPr lang="en-US" sz="3600" dirty="0">
                <a:latin typeface="Times New Roman" panose="02020603050405020304" pitchFamily="18" charset="0"/>
                <a:cs typeface="Times New Roman" panose="02020603050405020304" pitchFamily="18" charset="0"/>
              </a:rPr>
              <a:t>and its class an </a:t>
            </a:r>
            <a:r>
              <a:rPr lang="en-US" sz="3600" i="1" dirty="0">
                <a:latin typeface="Times New Roman" panose="02020603050405020304" pitchFamily="18" charset="0"/>
                <a:cs typeface="Times New Roman" panose="02020603050405020304" pitchFamily="18" charset="0"/>
              </a:rPr>
              <a:t>aggregated class</a:t>
            </a:r>
            <a:r>
              <a:rPr lang="en-US" sz="3600" dirty="0">
                <a:latin typeface="Times New Roman" panose="02020603050405020304" pitchFamily="18" charset="0"/>
                <a:cs typeface="Times New Roman" panose="02020603050405020304" pitchFamily="18" charset="0"/>
              </a:rPr>
              <a:t>.</a:t>
            </a:r>
          </a:p>
          <a:p>
            <a:pPr marL="365125" indent="-365125" algn="just">
              <a:spcBef>
                <a:spcPts val="0"/>
              </a:spcBef>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Aggregation between two objects known as </a:t>
            </a:r>
            <a:r>
              <a:rPr lang="en-US" sz="3600" i="1" dirty="0">
                <a:latin typeface="Times New Roman" panose="02020603050405020304" pitchFamily="18" charset="0"/>
                <a:cs typeface="Times New Roman" panose="02020603050405020304" pitchFamily="18" charset="0"/>
              </a:rPr>
              <a:t>composition </a:t>
            </a:r>
            <a:r>
              <a:rPr lang="en-US" sz="3600" dirty="0">
                <a:latin typeface="Times New Roman" panose="02020603050405020304" pitchFamily="18" charset="0"/>
                <a:cs typeface="Times New Roman" panose="02020603050405020304" pitchFamily="18" charset="0"/>
              </a:rPr>
              <a:t>if the existence of the aggregated object is dependent on the aggregating object. </a:t>
            </a:r>
          </a:p>
          <a:p>
            <a:pPr marL="825500" lvl="1" indent="-365125" algn="just">
              <a:spcBef>
                <a:spcPts val="0"/>
              </a:spcBef>
              <a:buSzPct val="100000"/>
              <a:buFont typeface="Wingdings" pitchFamily="2" charset="2"/>
              <a:buChar char="§"/>
            </a:pPr>
            <a:r>
              <a:rPr lang="en-GB" sz="3600" dirty="0">
                <a:latin typeface="Times New Roman" panose="02020603050405020304" pitchFamily="18" charset="0"/>
                <a:cs typeface="Times New Roman" panose="02020603050405020304" pitchFamily="18" charset="0"/>
              </a:rPr>
              <a:t>If Object B is contained within Object A, then Object A is responsible for the creation and destruction of Object B. Unlike aggregation, Object B cannot exist without Object A.</a:t>
            </a:r>
          </a:p>
          <a:p>
            <a:pPr>
              <a:lnSpc>
                <a:spcPct val="90000"/>
              </a:lnSpc>
            </a:pPr>
            <a:endParaRPr lang="en-US" sz="3600" dirty="0">
              <a:latin typeface="Times New Roman" panose="02020603050405020304" pitchFamily="18" charset="0"/>
              <a:cs typeface="Times New Roman" panose="02020603050405020304" pitchFamily="18" charset="0"/>
            </a:endParaRPr>
          </a:p>
          <a:p>
            <a:pPr marL="365125" indent="-365125">
              <a:spcBef>
                <a:spcPts val="0"/>
              </a:spcBef>
              <a:buSzPct val="100000"/>
              <a:buFont typeface="Wingdings" pitchFamily="2" charset="2"/>
              <a:buChar char="§"/>
            </a:pPr>
            <a:endParaRPr lang="en-US" sz="3600" dirty="0">
              <a:latin typeface="Times New Roman" panose="02020603050405020304" pitchFamily="18" charset="0"/>
              <a:cs typeface="Times New Roman" panose="02020603050405020304" pitchFamily="18" charset="0"/>
            </a:endParaRPr>
          </a:p>
          <a:p>
            <a:pPr marL="365125" indent="-365125">
              <a:spcBef>
                <a:spcPts val="0"/>
              </a:spcBef>
              <a:buSzPct val="100000"/>
              <a:buFont typeface="Wingdings" pitchFamily="2" charset="2"/>
              <a:buChar char="§"/>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 calcmode="lin" valueType="num">
                                      <p:cBhvr additive="base">
                                        <p:cTn id="7"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2" end="2"/>
                                            </p:txEl>
                                          </p:spTgt>
                                        </p:tgtEl>
                                        <p:attrNameLst>
                                          <p:attrName>style.visibility</p:attrName>
                                        </p:attrNameLst>
                                      </p:cBhvr>
                                      <p:to>
                                        <p:strVal val="visible"/>
                                      </p:to>
                                    </p:set>
                                    <p:anim calcmode="lin" valueType="num">
                                      <p:cBhvr additive="base">
                                        <p:cTn id="13"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3" end="3"/>
                                            </p:txEl>
                                          </p:spTgt>
                                        </p:tgtEl>
                                        <p:attrNameLst>
                                          <p:attrName>style.visibility</p:attrName>
                                        </p:attrNameLst>
                                      </p:cBhvr>
                                      <p:to>
                                        <p:strVal val="visible"/>
                                      </p:to>
                                    </p:set>
                                    <p:anim calcmode="lin" valueType="num">
                                      <p:cBhvr additive="base">
                                        <p:cTn id="19"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anim calcmode="lin" valueType="num">
                                      <p:cBhvr additive="base">
                                        <p:cTn id="25"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5" end="5"/>
                                            </p:txEl>
                                          </p:spTgt>
                                        </p:tgtEl>
                                        <p:attrNameLst>
                                          <p:attrName>style.visibility</p:attrName>
                                        </p:attrNameLst>
                                      </p:cBhvr>
                                      <p:to>
                                        <p:strVal val="visible"/>
                                      </p:to>
                                    </p:set>
                                    <p:anim calcmode="lin" valueType="num">
                                      <p:cBhvr additive="base">
                                        <p:cTn id="31"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7051" y="1905129"/>
            <a:ext cx="11810999" cy="3785652"/>
          </a:xfrm>
          <a:prstGeom prst="rect">
            <a:avLst/>
          </a:prstGeom>
        </p:spPr>
        <p:txBody>
          <a:bodyPr wrap="square">
            <a:spAutoFit/>
          </a:bodyPr>
          <a:lstStyle/>
          <a:p>
            <a:pPr marL="301625" indent="-365125" algn="just">
              <a:spcBef>
                <a:spcPts val="0"/>
              </a:spcBef>
              <a:buSzPct val="100000"/>
              <a:buFont typeface="Wingdings" pitchFamily="2" charset="2"/>
              <a:buChar char="§"/>
            </a:pPr>
            <a:r>
              <a:rPr lang="en-GB" sz="4000" dirty="0">
                <a:latin typeface="Times New Roman" panose="02020603050405020304" pitchFamily="18" charset="0"/>
                <a:cs typeface="Times New Roman" panose="02020603050405020304" pitchFamily="18" charset="0"/>
              </a:rPr>
              <a:t>In UML, filled diamond is attached to an aggregating class (Student) to denote the composition relationship with an aggregated class (Name).</a:t>
            </a:r>
          </a:p>
          <a:p>
            <a:pPr marL="825500" lvl="1" indent="-365125" algn="just">
              <a:spcBef>
                <a:spcPts val="0"/>
              </a:spcBef>
              <a:buSzPct val="100000"/>
              <a:buFont typeface="Wingdings" pitchFamily="2" charset="2"/>
              <a:buChar char="§"/>
            </a:pPr>
            <a:r>
              <a:rPr lang="en-GB" sz="4000" dirty="0">
                <a:latin typeface="Times New Roman" panose="02020603050405020304" pitchFamily="18" charset="0"/>
                <a:cs typeface="Times New Roman" panose="02020603050405020304" pitchFamily="18" charset="0"/>
              </a:rPr>
              <a:t>Empty diamond is attached to aggregating class (Student) to denote the aggregation relationship with an aggregated class (Address)</a:t>
            </a:r>
          </a:p>
        </p:txBody>
      </p:sp>
      <p:sp>
        <p:nvSpPr>
          <p:cNvPr id="7" name="Rectangle 6"/>
          <p:cNvSpPr/>
          <p:nvPr/>
        </p:nvSpPr>
        <p:spPr>
          <a:xfrm>
            <a:off x="1851018" y="509955"/>
            <a:ext cx="10773031" cy="861774"/>
          </a:xfrm>
          <a:prstGeom prst="rect">
            <a:avLst/>
          </a:prstGeom>
        </p:spPr>
        <p:txBody>
          <a:bodyPr wrap="square">
            <a:spAutoFit/>
          </a:bodyPr>
          <a:lstStyle/>
          <a:p>
            <a:r>
              <a:rPr lang="en-US" sz="5000" b="1" kern="0" dirty="0">
                <a:solidFill>
                  <a:srgbClr val="000000"/>
                </a:solidFill>
                <a:latin typeface="Times New Roman" panose="02020603050405020304" pitchFamily="18" charset="0"/>
                <a:ea typeface="+mj-ea"/>
                <a:cs typeface="Times New Roman" panose="02020603050405020304" pitchFamily="18" charset="0"/>
              </a:rPr>
              <a:t>Aggregation and Composition, cont.</a:t>
            </a:r>
            <a:endParaRPr lang="en-MY" dirty="0"/>
          </a:p>
        </p:txBody>
      </p:sp>
      <p:pic>
        <p:nvPicPr>
          <p:cNvPr id="890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1825" y="5690781"/>
            <a:ext cx="8553450" cy="179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0" y="4763"/>
            <a:ext cx="13681075" cy="1033462"/>
          </a:xfrm>
          <a:prstGeom prst="rect">
            <a:avLst/>
          </a:prstGeom>
          <a:solidFill>
            <a:srgbClr val="FFFFFF"/>
          </a:solidFill>
          <a:ln>
            <a:miter lim="800000"/>
            <a:headEnd/>
            <a:tailEnd/>
          </a:ln>
        </p:spPr>
        <p:txBody>
          <a:bodyPr lIns="104927" tIns="52464" rIns="104927" bIns="52464" anchor="ctr"/>
          <a:lstStyle/>
          <a:p>
            <a:pPr algn="ctr" eaLnBrk="1" hangingPunct="1"/>
            <a:r>
              <a:rPr lang="en-US" sz="5400" b="1" dirty="0">
                <a:solidFill>
                  <a:schemeClr val="tx1"/>
                </a:solidFill>
                <a:latin typeface="Times New Roman" panose="02020603050405020304" pitchFamily="18" charset="0"/>
                <a:cs typeface="Times New Roman" panose="02020603050405020304" pitchFamily="18" charset="0"/>
              </a:rPr>
              <a:t>Learning Objectives</a:t>
            </a:r>
          </a:p>
        </p:txBody>
      </p:sp>
      <p:sp>
        <p:nvSpPr>
          <p:cNvPr id="3" name="Rectangle 2"/>
          <p:cNvSpPr txBox="1">
            <a:spLocks noChangeArrowheads="1"/>
          </p:cNvSpPr>
          <p:nvPr/>
        </p:nvSpPr>
        <p:spPr bwMode="auto">
          <a:xfrm>
            <a:off x="0" y="1147763"/>
            <a:ext cx="13681075" cy="6075362"/>
          </a:xfrm>
          <a:prstGeom prst="rect">
            <a:avLst/>
          </a:prstGeom>
          <a:solidFill>
            <a:srgbClr val="FFFFFF"/>
          </a:solidFill>
          <a:ln>
            <a:miter lim="800000"/>
            <a:headEnd/>
            <a:tailEnd/>
          </a:ln>
        </p:spPr>
        <p:txBody>
          <a:bodyPr lIns="104927" tIns="52464" rIns="104927" bIns="52464"/>
          <a:lstStyle/>
          <a:p>
            <a:pPr marL="413100" indent="-413100" eaLnBrk="1" hangingPunct="1">
              <a:buFont typeface="Arial" pitchFamily="34" charset="0"/>
              <a:buChar char="•"/>
              <a:defRPr/>
            </a:pPr>
            <a:r>
              <a:rPr lang="en-US" sz="4400" kern="0" dirty="0">
                <a:latin typeface="Times New Roman" panose="02020603050405020304" pitchFamily="18" charset="0"/>
                <a:ea typeface="+mj-ea"/>
                <a:cs typeface="Times New Roman" panose="02020603050405020304" pitchFamily="18" charset="0"/>
              </a:rPr>
              <a:t>At the end of this chapter, you will be able to:</a:t>
            </a:r>
          </a:p>
          <a:p>
            <a:pPr marL="1054100" lvl="1" indent="-530225">
              <a:buFont typeface="Arial" pitchFamily="34" charset="0"/>
              <a:buChar char="•"/>
              <a:defRPr/>
            </a:pPr>
            <a:r>
              <a:rPr lang="en-US" sz="4400" dirty="0">
                <a:latin typeface="Times New Roman" panose="02020603050405020304" pitchFamily="18" charset="0"/>
                <a:cs typeface="Times New Roman" panose="02020603050405020304" pitchFamily="18" charset="0"/>
              </a:rPr>
              <a:t>Explain the process of object-oriented software development (A3)</a:t>
            </a:r>
          </a:p>
          <a:p>
            <a:pPr marL="1054100" lvl="1" indent="-530225">
              <a:buFont typeface="Arial" pitchFamily="34" charset="0"/>
              <a:buChar char="•"/>
              <a:defRPr/>
            </a:pPr>
            <a:r>
              <a:rPr lang="ms-MY" sz="4400" dirty="0">
                <a:latin typeface="Times New Roman" panose="02020603050405020304" pitchFamily="18" charset="0"/>
                <a:cs typeface="Times New Roman" panose="02020603050405020304" pitchFamily="18" charset="0"/>
              </a:rPr>
              <a:t>Analyze the type of relationship: association, aggregation, composition or inheritance (C4)</a:t>
            </a:r>
            <a:endParaRPr lang="en-GB" sz="4400" dirty="0">
              <a:latin typeface="Times New Roman" panose="02020603050405020304" pitchFamily="18" charset="0"/>
              <a:cs typeface="Times New Roman" panose="02020603050405020304" pitchFamily="18" charset="0"/>
            </a:endParaRPr>
          </a:p>
          <a:p>
            <a:pPr marL="1054100" lvl="1" indent="-530225">
              <a:buFont typeface="Arial" pitchFamily="34" charset="0"/>
              <a:buChar char="•"/>
              <a:defRPr/>
            </a:pPr>
            <a:endParaRPr lang="ms-MY" sz="4600" dirty="0">
              <a:latin typeface="Agency FB" pitchFamily="34" charset="0"/>
            </a:endParaRPr>
          </a:p>
        </p:txBody>
      </p:sp>
    </p:spTree>
    <p:custDataLst>
      <p:tags r:id="rId1"/>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26081" y="300037"/>
            <a:ext cx="11628914" cy="1125141"/>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Class Representation</a:t>
            </a:r>
          </a:p>
        </p:txBody>
      </p:sp>
      <p:sp>
        <p:nvSpPr>
          <p:cNvPr id="13316" name="Rectangle 3"/>
          <p:cNvSpPr>
            <a:spLocks noGrp="1" noChangeArrowheads="1"/>
          </p:cNvSpPr>
          <p:nvPr>
            <p:ph type="body" idx="1"/>
          </p:nvPr>
        </p:nvSpPr>
        <p:spPr>
          <a:xfrm>
            <a:off x="346777" y="1677294"/>
            <a:ext cx="12987521" cy="1864816"/>
          </a:xfrm>
        </p:spPr>
        <p:txBody>
          <a:bodyPr/>
          <a:lstStyle/>
          <a:p>
            <a:pPr marL="0" indent="0">
              <a:buNone/>
            </a:pPr>
            <a:r>
              <a:rPr lang="en-US" altLang="en-US" sz="4000" dirty="0">
                <a:latin typeface="Times New Roman" panose="02020603050405020304" pitchFamily="18" charset="0"/>
                <a:cs typeface="Times New Roman" panose="02020603050405020304" pitchFamily="18" charset="0"/>
              </a:rPr>
              <a:t>An aggregation relationship is usually represented as a data field in the aggregating class. For example, the relationship in slide 19 can be represented as follows:</a:t>
            </a:r>
          </a:p>
        </p:txBody>
      </p:sp>
      <p:sp>
        <p:nvSpPr>
          <p:cNvPr id="13317" name="Rectangle 4"/>
          <p:cNvSpPr>
            <a:spLocks noChangeArrowheads="1"/>
          </p:cNvSpPr>
          <p:nvPr/>
        </p:nvSpPr>
        <p:spPr bwMode="auto">
          <a:xfrm>
            <a:off x="0" y="3083797"/>
            <a:ext cx="261810"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607" tIns="64804" rIns="129607" bIns="64804"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sp>
        <p:nvSpPr>
          <p:cNvPr id="13318" name="Rectangle 7"/>
          <p:cNvSpPr>
            <a:spLocks noChangeArrowheads="1"/>
          </p:cNvSpPr>
          <p:nvPr/>
        </p:nvSpPr>
        <p:spPr bwMode="auto">
          <a:xfrm>
            <a:off x="0" y="3242150"/>
            <a:ext cx="261810"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607" tIns="64804" rIns="129607" bIns="64804"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graphicFrame>
        <p:nvGraphicFramePr>
          <p:cNvPr id="13319" name="Object 6"/>
          <p:cNvGraphicFramePr>
            <a:graphicFrameLocks noChangeAspect="1"/>
          </p:cNvGraphicFramePr>
          <p:nvPr/>
        </p:nvGraphicFramePr>
        <p:xfrm>
          <a:off x="232769" y="3794226"/>
          <a:ext cx="13215538" cy="3112889"/>
        </p:xfrm>
        <a:graphic>
          <a:graphicData uri="http://schemas.openxmlformats.org/presentationml/2006/ole">
            <mc:AlternateContent xmlns:mc="http://schemas.openxmlformats.org/markup-compatibility/2006">
              <mc:Choice xmlns:v="urn:schemas-microsoft-com:vml" Requires="v">
                <p:oleObj spid="_x0000_s11265" r:id="rId3" imgW="5283200" imgH="1422400" progId="Word.Picture.8">
                  <p:embed/>
                </p:oleObj>
              </mc:Choice>
              <mc:Fallback>
                <p:oleObj r:id="rId3" imgW="5283200" imgH="1422400" progId="Word.Picture.8">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69" y="3794226"/>
                        <a:ext cx="13215538" cy="3112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06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48281" y="406400"/>
            <a:ext cx="11628914" cy="1875234"/>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Aggregation or Composition </a:t>
            </a:r>
          </a:p>
        </p:txBody>
      </p:sp>
      <p:sp>
        <p:nvSpPr>
          <p:cNvPr id="14340" name="Rectangle 3"/>
          <p:cNvSpPr>
            <a:spLocks noGrp="1" noChangeArrowheads="1"/>
          </p:cNvSpPr>
          <p:nvPr>
            <p:ph type="body" idx="1"/>
          </p:nvPr>
        </p:nvSpPr>
        <p:spPr>
          <a:xfrm>
            <a:off x="1026081" y="1800225"/>
            <a:ext cx="11628914" cy="5400675"/>
          </a:xfrm>
        </p:spPr>
        <p:txBody>
          <a:bodyPr/>
          <a:lstStyle/>
          <a:p>
            <a:pPr marL="0" indent="0" algn="just">
              <a:buNone/>
            </a:pPr>
            <a:r>
              <a:rPr lang="en-US" altLang="en-US" sz="4000" dirty="0">
                <a:latin typeface="Times New Roman" panose="02020603050405020304" pitchFamily="18" charset="0"/>
                <a:cs typeface="Times New Roman" panose="02020603050405020304" pitchFamily="18" charset="0"/>
              </a:rPr>
              <a:t>Since aggregation and composition relationships are represented using classes in similar ways, many texts don’t differentiate them and call both compositions.</a:t>
            </a:r>
          </a:p>
        </p:txBody>
      </p:sp>
    </p:spTree>
    <p:extLst>
      <p:ext uri="{BB962C8B-B14F-4D97-AF65-F5344CB8AC3E}">
        <p14:creationId xmlns:p14="http://schemas.microsoft.com/office/powerpoint/2010/main" val="256718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200025"/>
            <a:ext cx="13339048" cy="1100138"/>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Aggregation Between Same Class</a:t>
            </a:r>
            <a:endParaRPr lang="en-US" alt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6149" name="Rectangle 3"/>
          <p:cNvSpPr>
            <a:spLocks noGrp="1" noChangeArrowheads="1"/>
          </p:cNvSpPr>
          <p:nvPr>
            <p:ph type="body" idx="1"/>
          </p:nvPr>
        </p:nvSpPr>
        <p:spPr>
          <a:xfrm>
            <a:off x="232768" y="1375172"/>
            <a:ext cx="13111030" cy="1600200"/>
          </a:xfrm>
        </p:spPr>
        <p:txBody>
          <a:bodyPr/>
          <a:lstStyle/>
          <a:p>
            <a:pPr marL="0" indent="0">
              <a:lnSpc>
                <a:spcPct val="120000"/>
              </a:lnSpc>
              <a:buNone/>
              <a:tabLst>
                <a:tab pos="0" algn="l"/>
              </a:tabLst>
            </a:pPr>
            <a:r>
              <a:rPr lang="en-US" altLang="en-US" sz="4000" dirty="0">
                <a:latin typeface="Times New Roman" panose="02020603050405020304" pitchFamily="18" charset="0"/>
                <a:cs typeface="Times New Roman" panose="02020603050405020304" pitchFamily="18" charset="0"/>
              </a:rPr>
              <a:t>Aggregation may exist between objects of the same class. For example, a person may have a supervisor. </a:t>
            </a:r>
          </a:p>
        </p:txBody>
      </p:sp>
      <p:sp>
        <p:nvSpPr>
          <p:cNvPr id="6150" name="Rectangle 4"/>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1" name="Rectangle 5"/>
          <p:cNvSpPr>
            <a:spLocks noChangeArrowheads="1"/>
          </p:cNvSpPr>
          <p:nvPr/>
        </p:nvSpPr>
        <p:spPr bwMode="auto">
          <a:xfrm>
            <a:off x="2850224" y="3450431"/>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2" name="Rectangle 6"/>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3" name="Rectangle 7"/>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4" name="Rectangle 8"/>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5" name="Rectangle 9"/>
          <p:cNvSpPr>
            <a:spLocks noChangeArrowheads="1"/>
          </p:cNvSpPr>
          <p:nvPr/>
        </p:nvSpPr>
        <p:spPr bwMode="auto">
          <a:xfrm>
            <a:off x="0" y="3525369"/>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6146" name="Object 10"/>
          <p:cNvGraphicFramePr>
            <a:graphicFrameLocks noChangeAspect="1"/>
          </p:cNvGraphicFramePr>
          <p:nvPr/>
        </p:nvGraphicFramePr>
        <p:xfrm>
          <a:off x="403783" y="2937868"/>
          <a:ext cx="7873744" cy="2479477"/>
        </p:xfrm>
        <a:graphic>
          <a:graphicData uri="http://schemas.openxmlformats.org/presentationml/2006/ole">
            <mc:AlternateContent xmlns:mc="http://schemas.openxmlformats.org/markup-compatibility/2006">
              <mc:Choice xmlns:v="urn:schemas-microsoft-com:vml" Requires="v">
                <p:oleObj spid="_x0000_s12289" name="Picture" r:id="rId4" imgW="3074365" imgH="1102828" progId="Word.Picture.8">
                  <p:embed/>
                </p:oleObj>
              </mc:Choice>
              <mc:Fallback>
                <p:oleObj name="Picture" r:id="rId4" imgW="3074365" imgH="1102828" progId="Word.Picture.8">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83" y="2937868"/>
                        <a:ext cx="7873744" cy="2479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11"/>
          <p:cNvSpPr>
            <a:spLocks noChangeArrowheads="1"/>
          </p:cNvSpPr>
          <p:nvPr/>
        </p:nvSpPr>
        <p:spPr bwMode="auto">
          <a:xfrm>
            <a:off x="4714747" y="5206901"/>
            <a:ext cx="8391534" cy="302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507" tIns="65254" rIns="130507" bIns="65254"/>
          <a:lstStyle>
            <a:lvl1pPr>
              <a:tabLst>
                <a:tab pos="0" algn="l"/>
              </a:tabLst>
              <a:defRPr sz="2400">
                <a:solidFill>
                  <a:schemeClr val="tx1"/>
                </a:solidFill>
                <a:latin typeface="Times New Roman" pitchFamily="18" charset="0"/>
                <a:cs typeface="Arial" pitchFamily="34" charset="0"/>
              </a:defRPr>
            </a:lvl1pPr>
            <a:lvl2pPr marL="742950" indent="-285750">
              <a:tabLst>
                <a:tab pos="0" algn="l"/>
              </a:tabLst>
              <a:defRPr sz="2400">
                <a:solidFill>
                  <a:schemeClr val="tx1"/>
                </a:solidFill>
                <a:latin typeface="Times New Roman" pitchFamily="18" charset="0"/>
                <a:cs typeface="Arial" pitchFamily="34" charset="0"/>
              </a:defRPr>
            </a:lvl2pPr>
            <a:lvl3pPr marL="1143000" indent="-228600">
              <a:tabLst>
                <a:tab pos="0" algn="l"/>
              </a:tabLst>
              <a:defRPr sz="2400">
                <a:solidFill>
                  <a:schemeClr val="tx1"/>
                </a:solidFill>
                <a:latin typeface="Times New Roman" pitchFamily="18" charset="0"/>
                <a:cs typeface="Arial" pitchFamily="34" charset="0"/>
              </a:defRPr>
            </a:lvl3pPr>
            <a:lvl4pPr marL="1600200" indent="-228600">
              <a:tabLst>
                <a:tab pos="0" algn="l"/>
              </a:tabLst>
              <a:defRPr sz="2400">
                <a:solidFill>
                  <a:schemeClr val="tx1"/>
                </a:solidFill>
                <a:latin typeface="Times New Roman" pitchFamily="18" charset="0"/>
                <a:cs typeface="Arial" pitchFamily="34" charset="0"/>
              </a:defRPr>
            </a:lvl4pPr>
            <a:lvl5pPr marL="2057400" indent="-228600">
              <a:tabLst>
                <a:tab pos="0" algn="l"/>
              </a:tabLst>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tabLst>
                <a:tab pos="0" algn="l"/>
              </a:tabLs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tabLst>
                <a:tab pos="0" algn="l"/>
              </a:tabLs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tabLst>
                <a:tab pos="0" algn="l"/>
              </a:tabLs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tabLst>
                <a:tab pos="0" algn="l"/>
              </a:tabLst>
              <a:defRPr sz="2400">
                <a:solidFill>
                  <a:schemeClr val="tx1"/>
                </a:solidFill>
                <a:latin typeface="Times New Roman" pitchFamily="18" charset="0"/>
                <a:cs typeface="Arial" pitchFamily="34" charset="0"/>
              </a:defRPr>
            </a:lvl9pPr>
          </a:lstStyle>
          <a:p>
            <a:pPr>
              <a:spcBef>
                <a:spcPct val="20000"/>
              </a:spcBef>
              <a:buClr>
                <a:schemeClr val="tx2"/>
              </a:buClr>
              <a:buSzPct val="75000"/>
              <a:buFont typeface="Monotype Sorts"/>
              <a:buNone/>
            </a:pPr>
            <a:r>
              <a:rPr lang="en-US" altLang="en-US" b="1" dirty="0">
                <a:latin typeface="Courier New" panose="02070309020205020404" pitchFamily="49" charset="0"/>
                <a:cs typeface="Courier New" panose="02070309020205020404" pitchFamily="49" charset="0"/>
              </a:rPr>
              <a:t>public class </a:t>
            </a:r>
            <a:r>
              <a:rPr lang="en-US" altLang="en-US" dirty="0">
                <a:latin typeface="Courier New" panose="02070309020205020404" pitchFamily="49" charset="0"/>
                <a:cs typeface="Courier New" panose="02070309020205020404" pitchFamily="49" charset="0"/>
              </a:rPr>
              <a:t>Person {  </a:t>
            </a:r>
            <a:endParaRPr lang="en-US" altLang="en-US" b="1" dirty="0">
              <a:latin typeface="Courier New" panose="02070309020205020404" pitchFamily="49" charset="0"/>
              <a:cs typeface="Courier New" panose="02070309020205020404" pitchFamily="49" charset="0"/>
            </a:endParaRPr>
          </a:p>
          <a:p>
            <a:pPr>
              <a:spcBef>
                <a:spcPct val="20000"/>
              </a:spcBef>
              <a:buClr>
                <a:schemeClr val="tx2"/>
              </a:buClr>
              <a:buSzPct val="75000"/>
              <a:buFont typeface="Monotype Sorts"/>
              <a:buNone/>
            </a:pPr>
            <a:r>
              <a:rPr lang="en-US" altLang="en-US" b="1"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The type for the data is the class itself</a:t>
            </a:r>
            <a:endParaRPr lang="en-US" altLang="en-US" b="1" dirty="0">
              <a:latin typeface="Courier New" panose="02070309020205020404" pitchFamily="49" charset="0"/>
              <a:cs typeface="Courier New" panose="02070309020205020404" pitchFamily="49" charset="0"/>
            </a:endParaRPr>
          </a:p>
          <a:p>
            <a:pPr>
              <a:spcBef>
                <a:spcPct val="20000"/>
              </a:spcBef>
              <a:buClr>
                <a:schemeClr val="tx2"/>
              </a:buClr>
              <a:buSzPct val="75000"/>
              <a:buFont typeface="Monotype Sorts"/>
              <a:buNone/>
            </a:pPr>
            <a:r>
              <a:rPr lang="en-US" altLang="en-US" b="1" dirty="0">
                <a:latin typeface="Courier New" panose="02070309020205020404" pitchFamily="49" charset="0"/>
                <a:cs typeface="Courier New" panose="02070309020205020404" pitchFamily="49" charset="0"/>
              </a:rPr>
              <a:t>  private </a:t>
            </a:r>
            <a:r>
              <a:rPr lang="en-US" altLang="en-US" dirty="0">
                <a:latin typeface="Courier New" panose="02070309020205020404" pitchFamily="49" charset="0"/>
                <a:cs typeface="Courier New" panose="02070309020205020404" pitchFamily="49" charset="0"/>
              </a:rPr>
              <a:t>Person supervisor;  </a:t>
            </a:r>
          </a:p>
          <a:p>
            <a:pPr>
              <a:spcBef>
                <a:spcPct val="20000"/>
              </a:spcBef>
              <a:buClr>
                <a:schemeClr val="tx2"/>
              </a:buClr>
              <a:buSzPct val="75000"/>
              <a:buFont typeface="Monotype Sorts"/>
              <a:buNone/>
            </a:pPr>
            <a:r>
              <a:rPr lang="en-US" altLang="en-US" dirty="0">
                <a:latin typeface="Courier New" panose="02070309020205020404" pitchFamily="49" charset="0"/>
                <a:cs typeface="Courier New" panose="02070309020205020404" pitchFamily="49" charset="0"/>
              </a:rPr>
              <a:t>  ...</a:t>
            </a:r>
          </a:p>
          <a:p>
            <a:pPr>
              <a:spcBef>
                <a:spcPct val="20000"/>
              </a:spcBef>
              <a:buClr>
                <a:schemeClr val="tx2"/>
              </a:buClr>
              <a:buSzPct val="75000"/>
              <a:buFont typeface="Monotype Sorts"/>
              <a:buNone/>
            </a:pP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754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0" y="200025"/>
            <a:ext cx="13339048" cy="1100138"/>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Aggregation Between Same Class</a:t>
            </a:r>
            <a:endParaRPr lang="en-US" alt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7174" name="Rectangle 3"/>
          <p:cNvSpPr>
            <a:spLocks noGrp="1" noChangeArrowheads="1"/>
          </p:cNvSpPr>
          <p:nvPr>
            <p:ph type="body" idx="1"/>
          </p:nvPr>
        </p:nvSpPr>
        <p:spPr>
          <a:xfrm>
            <a:off x="232768" y="1375172"/>
            <a:ext cx="13111030" cy="1600200"/>
          </a:xfrm>
        </p:spPr>
        <p:txBody>
          <a:bodyPr/>
          <a:lstStyle/>
          <a:p>
            <a:pPr marL="0" indent="0">
              <a:lnSpc>
                <a:spcPct val="120000"/>
              </a:lnSpc>
              <a:buNone/>
              <a:tabLst>
                <a:tab pos="0" algn="l"/>
              </a:tabLst>
            </a:pPr>
            <a:r>
              <a:rPr lang="en-US" altLang="en-US" sz="4000" dirty="0">
                <a:latin typeface="Times New Roman" panose="02020603050405020304" pitchFamily="18" charset="0"/>
                <a:cs typeface="Times New Roman" panose="02020603050405020304" pitchFamily="18" charset="0"/>
              </a:rPr>
              <a:t>What happens if a person has several supervisors? </a:t>
            </a:r>
          </a:p>
        </p:txBody>
      </p:sp>
      <p:sp>
        <p:nvSpPr>
          <p:cNvPr id="7175" name="Rectangle 4"/>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6" name="Rectangle 5"/>
          <p:cNvSpPr>
            <a:spLocks noChangeArrowheads="1"/>
          </p:cNvSpPr>
          <p:nvPr/>
        </p:nvSpPr>
        <p:spPr bwMode="auto">
          <a:xfrm>
            <a:off x="2850224" y="3450431"/>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7" name="Rectangle 6"/>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8" name="Rectangle 7"/>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9" name="Rectangle 8"/>
          <p:cNvSpPr>
            <a:spLocks noChangeArrowheads="1"/>
          </p:cNvSpPr>
          <p:nvPr/>
        </p:nvSpPr>
        <p:spPr bwMode="auto">
          <a:xfrm>
            <a:off x="2850224" y="3400425"/>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80" name="Rectangle 13"/>
          <p:cNvSpPr>
            <a:spLocks noChangeArrowheads="1"/>
          </p:cNvSpPr>
          <p:nvPr/>
        </p:nvSpPr>
        <p:spPr bwMode="auto">
          <a:xfrm>
            <a:off x="0" y="3681639"/>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7170" name="Object 12"/>
          <p:cNvGraphicFramePr>
            <a:graphicFrameLocks noChangeAspect="1"/>
          </p:cNvGraphicFramePr>
          <p:nvPr/>
        </p:nvGraphicFramePr>
        <p:xfrm>
          <a:off x="634176" y="2785765"/>
          <a:ext cx="7011551" cy="1991916"/>
        </p:xfrm>
        <a:graphic>
          <a:graphicData uri="http://schemas.openxmlformats.org/presentationml/2006/ole">
            <mc:AlternateContent xmlns:mc="http://schemas.openxmlformats.org/markup-compatibility/2006">
              <mc:Choice xmlns:v="urn:schemas-microsoft-com:vml" Requires="v">
                <p:oleObj spid="_x0000_s13313" name="Picture" r:id="rId4" imgW="2682480" imgH="863428" progId="Word.Picture.8">
                  <p:embed/>
                </p:oleObj>
              </mc:Choice>
              <mc:Fallback>
                <p:oleObj name="Picture" r:id="rId4" imgW="2682480" imgH="863428" progId="Word.Picture.8">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76" y="2785765"/>
                        <a:ext cx="7011551" cy="1991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Rectangle 15"/>
          <p:cNvSpPr>
            <a:spLocks noChangeArrowheads="1"/>
          </p:cNvSpPr>
          <p:nvPr/>
        </p:nvSpPr>
        <p:spPr bwMode="auto">
          <a:xfrm>
            <a:off x="0" y="3794153"/>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7171" name="Object 14"/>
          <p:cNvGraphicFramePr>
            <a:graphicFrameLocks noChangeAspect="1"/>
          </p:cNvGraphicFramePr>
          <p:nvPr/>
        </p:nvGraphicFramePr>
        <p:xfrm>
          <a:off x="6151734" y="5459016"/>
          <a:ext cx="6954546" cy="1896070"/>
        </p:xfrm>
        <a:graphic>
          <a:graphicData uri="http://schemas.openxmlformats.org/presentationml/2006/ole">
            <mc:AlternateContent xmlns:mc="http://schemas.openxmlformats.org/markup-compatibility/2006">
              <mc:Choice xmlns:v="urn:schemas-microsoft-com:vml" Requires="v">
                <p:oleObj spid="_x0000_s13314" r:id="rId6" imgW="2342367" imgH="601249" progId="Word.Picture.8">
                  <p:embed/>
                </p:oleObj>
              </mc:Choice>
              <mc:Fallback>
                <p:oleObj r:id="rId6" imgW="2342367" imgH="601249" progId="Word.Picture.8">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1734" y="5459016"/>
                        <a:ext cx="6954546" cy="1896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482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026081" y="500063"/>
            <a:ext cx="11628914" cy="800100"/>
          </a:xfrm>
        </p:spPr>
        <p:txBody>
          <a:bodyPr/>
          <a:lstStyle/>
          <a:p>
            <a:pPr algn="ctr"/>
            <a:r>
              <a:rPr lang="en-US" altLang="en-US" b="1">
                <a:solidFill>
                  <a:schemeClr val="tx1"/>
                </a:solidFill>
                <a:latin typeface="Times New Roman" panose="02020603050405020304" pitchFamily="18" charset="0"/>
                <a:cs typeface="Times New Roman" panose="02020603050405020304" pitchFamily="18" charset="0"/>
              </a:rPr>
              <a:t>Example: The Course Class</a:t>
            </a:r>
            <a:endParaRPr lang="en-US" altLang="en-US" b="1">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8197" name="Rectangle 3"/>
          <p:cNvSpPr>
            <a:spLocks noChangeArrowheads="1"/>
          </p:cNvSpPr>
          <p:nvPr/>
        </p:nvSpPr>
        <p:spPr bwMode="auto">
          <a:xfrm>
            <a:off x="5044896" y="3110806"/>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198" name="Rectangle 7"/>
          <p:cNvSpPr>
            <a:spLocks noChangeArrowheads="1"/>
          </p:cNvSpPr>
          <p:nvPr/>
        </p:nvSpPr>
        <p:spPr bwMode="auto">
          <a:xfrm>
            <a:off x="4572235" y="3110806"/>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199" name="Rectangle 8"/>
          <p:cNvSpPr>
            <a:spLocks noChangeArrowheads="1"/>
          </p:cNvSpPr>
          <p:nvPr/>
        </p:nvSpPr>
        <p:spPr bwMode="auto">
          <a:xfrm>
            <a:off x="0" y="2371130"/>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200" name="Rectangle 9"/>
          <p:cNvSpPr>
            <a:spLocks noChangeArrowheads="1"/>
          </p:cNvSpPr>
          <p:nvPr/>
        </p:nvSpPr>
        <p:spPr bwMode="auto">
          <a:xfrm>
            <a:off x="0" y="2371130"/>
            <a:ext cx="13681075" cy="76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1pPr>
            <a:lvl2pPr marL="742950" indent="-28575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2pPr>
            <a:lvl3pPr marL="11430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3pPr>
            <a:lvl4pPr marL="16002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4pPr>
            <a:lvl5pPr marL="2057400" indent="-228600">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cs typeface="Arial" pitchFamily="34" charset="0"/>
              </a:defRPr>
            </a:lvl9pPr>
          </a:lstStyle>
          <a:p>
            <a:r>
              <a:rPr lang="en-US" altLang="en-US" sz="1700" b="1" i="1">
                <a:solidFill>
                  <a:srgbClr val="0000FF"/>
                </a:solidFill>
                <a:latin typeface="Courier"/>
                <a:cs typeface="Times New Roman" pitchFamily="18" charset="0"/>
              </a:rPr>
              <a:t>	</a:t>
            </a:r>
          </a:p>
          <a:p>
            <a:endParaRPr lang="en-US" altLang="en-US"/>
          </a:p>
        </p:txBody>
      </p:sp>
      <p:sp>
        <p:nvSpPr>
          <p:cNvPr id="8201" name="Rectangle 10"/>
          <p:cNvSpPr>
            <a:spLocks noChangeArrowheads="1"/>
          </p:cNvSpPr>
          <p:nvPr/>
        </p:nvSpPr>
        <p:spPr bwMode="auto">
          <a:xfrm>
            <a:off x="3826426" y="2269034"/>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202" name="Rectangle 11"/>
          <p:cNvSpPr>
            <a:spLocks noChangeArrowheads="1"/>
          </p:cNvSpPr>
          <p:nvPr/>
        </p:nvSpPr>
        <p:spPr bwMode="auto">
          <a:xfrm>
            <a:off x="0" y="2150197"/>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203" name="Rectangle 12"/>
          <p:cNvSpPr>
            <a:spLocks noChangeArrowheads="1"/>
          </p:cNvSpPr>
          <p:nvPr/>
        </p:nvSpPr>
        <p:spPr bwMode="auto">
          <a:xfrm>
            <a:off x="0" y="3200328"/>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204" name="Rectangle 15"/>
          <p:cNvSpPr>
            <a:spLocks noChangeArrowheads="1"/>
          </p:cNvSpPr>
          <p:nvPr/>
        </p:nvSpPr>
        <p:spPr bwMode="auto">
          <a:xfrm>
            <a:off x="0" y="3100316"/>
            <a:ext cx="13681075"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8194" name="Object 14"/>
          <p:cNvGraphicFramePr>
            <a:graphicFrameLocks noChangeAspect="1"/>
          </p:cNvGraphicFramePr>
          <p:nvPr>
            <p:extLst>
              <p:ext uri="{D42A27DB-BD31-4B8C-83A1-F6EECF244321}">
                <p14:modId xmlns:p14="http://schemas.microsoft.com/office/powerpoint/2010/main" val="5584450"/>
              </p:ext>
            </p:extLst>
          </p:nvPr>
        </p:nvGraphicFramePr>
        <p:xfrm>
          <a:off x="175764" y="1829396"/>
          <a:ext cx="13681075" cy="4665167"/>
        </p:xfrm>
        <a:graphic>
          <a:graphicData uri="http://schemas.openxmlformats.org/presentationml/2006/ole">
            <mc:AlternateContent xmlns:mc="http://schemas.openxmlformats.org/markup-compatibility/2006">
              <mc:Choice xmlns:v="urn:schemas-microsoft-com:vml" Requires="v">
                <p:oleObj spid="_x0000_s14337" name="图片" r:id="rId4" imgW="4521200" imgH="1752600" progId="Word.Picture.8">
                  <p:embed/>
                </p:oleObj>
              </mc:Choice>
              <mc:Fallback>
                <p:oleObj name="图片" r:id="rId4" imgW="4521200" imgH="1752600" progId="Word.Picture.8">
                  <p:embed/>
                  <p:pic>
                    <p:nvPicPr>
                      <p:cNvPr id="0" name="Picture 23"/>
                      <p:cNvPicPr>
                        <a:picLocks noChangeAspect="1" noChangeArrowheads="1"/>
                      </p:cNvPicPr>
                      <p:nvPr/>
                    </p:nvPicPr>
                    <p:blipFill>
                      <a:blip r:embed="rId5"/>
                      <a:srcRect/>
                      <a:stretch>
                        <a:fillRect/>
                      </a:stretch>
                    </p:blipFill>
                    <p:spPr bwMode="auto">
                      <a:xfrm>
                        <a:off x="175764" y="1829396"/>
                        <a:ext cx="13681075" cy="4665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AutoShape 10">
            <a:hlinkClick r:id="rId6" action="ppaction://program" highlightClick="1"/>
          </p:cNvPr>
          <p:cNvSpPr>
            <a:spLocks noChangeArrowheads="1"/>
          </p:cNvSpPr>
          <p:nvPr/>
        </p:nvSpPr>
        <p:spPr bwMode="auto">
          <a:xfrm>
            <a:off x="11783302" y="7373840"/>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607" tIns="64804" rIns="129607" bIns="64804"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8206" name="Rectangle 19">
            <a:hlinkClick r:id="rId7"/>
          </p:cNvPr>
          <p:cNvSpPr>
            <a:spLocks noChangeArrowheads="1"/>
          </p:cNvSpPr>
          <p:nvPr/>
        </p:nvSpPr>
        <p:spPr bwMode="auto">
          <a:xfrm>
            <a:off x="5403551" y="7373839"/>
            <a:ext cx="2890601"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Course</a:t>
            </a:r>
          </a:p>
        </p:txBody>
      </p:sp>
      <p:sp>
        <p:nvSpPr>
          <p:cNvPr id="8207" name="Rectangle 20">
            <a:hlinkClick r:id="rId8"/>
          </p:cNvPr>
          <p:cNvSpPr>
            <a:spLocks noChangeArrowheads="1"/>
          </p:cNvSpPr>
          <p:nvPr/>
        </p:nvSpPr>
        <p:spPr bwMode="auto">
          <a:xfrm>
            <a:off x="8564923" y="7373839"/>
            <a:ext cx="289060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TestCourse</a:t>
            </a:r>
          </a:p>
        </p:txBody>
      </p:sp>
    </p:spTree>
    <p:extLst>
      <p:ext uri="{BB962C8B-B14F-4D97-AF65-F5344CB8AC3E}">
        <p14:creationId xmlns:p14="http://schemas.microsoft.com/office/powerpoint/2010/main" val="3824049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026081" y="174943"/>
            <a:ext cx="11628914" cy="8001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Inheritance</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12292" name="Rectangle 3"/>
          <p:cNvSpPr>
            <a:spLocks noGrp="1" noChangeArrowheads="1"/>
          </p:cNvSpPr>
          <p:nvPr>
            <p:ph type="body" idx="4294967295"/>
          </p:nvPr>
        </p:nvSpPr>
        <p:spPr>
          <a:xfrm>
            <a:off x="342027" y="1500188"/>
            <a:ext cx="12883012" cy="1800225"/>
          </a:xfrm>
        </p:spPr>
        <p:txBody>
          <a:bodyPr/>
          <a:lstStyle/>
          <a:p>
            <a:pPr marL="0" indent="0">
              <a:lnSpc>
                <a:spcPct val="120000"/>
              </a:lnSpc>
              <a:buNone/>
            </a:pPr>
            <a:r>
              <a:rPr lang="en-US" i="1" dirty="0">
                <a:latin typeface="Times New Roman" panose="02020603050405020304" pitchFamily="18" charset="0"/>
                <a:cs typeface="Times New Roman" panose="02020603050405020304" pitchFamily="18" charset="0"/>
              </a:rPr>
              <a:t>Inheritance</a:t>
            </a:r>
            <a:r>
              <a:rPr lang="en-US" dirty="0">
                <a:latin typeface="Times New Roman" panose="02020603050405020304" pitchFamily="18" charset="0"/>
                <a:cs typeface="Times New Roman" panose="02020603050405020304" pitchFamily="18" charset="0"/>
              </a:rPr>
              <a:t> models the </a:t>
            </a:r>
            <a:r>
              <a:rPr lang="en-US" i="1" dirty="0">
                <a:latin typeface="Times New Roman" panose="02020603050405020304" pitchFamily="18" charset="0"/>
                <a:cs typeface="Times New Roman" panose="02020603050405020304" pitchFamily="18" charset="0"/>
              </a:rPr>
              <a:t>is-a</a:t>
            </a:r>
            <a:r>
              <a:rPr lang="en-US" dirty="0">
                <a:latin typeface="Times New Roman" panose="02020603050405020304" pitchFamily="18" charset="0"/>
                <a:cs typeface="Times New Roman" panose="02020603050405020304" pitchFamily="18" charset="0"/>
              </a:rPr>
              <a:t> relationship between two classes. </a:t>
            </a:r>
          </a:p>
        </p:txBody>
      </p:sp>
      <p:pic>
        <p:nvPicPr>
          <p:cNvPr id="67587" name="Picture 3"/>
          <p:cNvPicPr>
            <a:picLocks noChangeAspect="1" noChangeArrowheads="1"/>
          </p:cNvPicPr>
          <p:nvPr/>
        </p:nvPicPr>
        <p:blipFill>
          <a:blip r:embed="rId4" cstate="print">
            <a:lum bright="-18000"/>
          </a:blip>
          <a:srcRect/>
          <a:stretch>
            <a:fillRect/>
          </a:stretch>
        </p:blipFill>
        <p:spPr bwMode="auto">
          <a:xfrm>
            <a:off x="792163" y="2995613"/>
            <a:ext cx="12096750" cy="3009900"/>
          </a:xfrm>
          <a:prstGeom prst="rect">
            <a:avLst/>
          </a:prstGeom>
          <a:ln>
            <a:noFill/>
          </a:ln>
          <a:effectLst>
            <a:glow rad="139700">
              <a:schemeClr val="accent4">
                <a:satMod val="175000"/>
                <a:alpha val="40000"/>
              </a:schemeClr>
            </a:glow>
            <a:outerShdw blurRad="44450" dist="27940" dir="5400000" algn="ctr">
              <a:srgbClr val="000000">
                <a:alpha val="32000"/>
              </a:srgbClr>
            </a:outerShdw>
            <a:softEdge rad="112500"/>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30698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026081" y="137478"/>
            <a:ext cx="11628914" cy="100012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Weak Inheritance Relationship</a:t>
            </a:r>
            <a:endParaRPr lang="en-US" b="1" dirty="0">
              <a:solidFill>
                <a:schemeClr val="tx1"/>
              </a:solidFill>
              <a:latin typeface="Times New Roman" panose="02020603050405020304" pitchFamily="18" charset="0"/>
              <a:cs typeface="Times New Roman" panose="02020603050405020304" pitchFamily="18" charset="0"/>
              <a:hlinkClick r:id="rId4" action="ppaction://program"/>
            </a:endParaRPr>
          </a:p>
        </p:txBody>
      </p:sp>
      <p:sp>
        <p:nvSpPr>
          <p:cNvPr id="13317" name="Rectangle 3"/>
          <p:cNvSpPr>
            <a:spLocks noGrp="1" noChangeArrowheads="1"/>
          </p:cNvSpPr>
          <p:nvPr>
            <p:ph type="body" idx="4294967295"/>
          </p:nvPr>
        </p:nvSpPr>
        <p:spPr>
          <a:xfrm>
            <a:off x="456036" y="1300162"/>
            <a:ext cx="12883012" cy="2900363"/>
          </a:xfrm>
        </p:spPr>
        <p:txBody>
          <a:bodyPr/>
          <a:lstStyle/>
          <a:p>
            <a:pPr marL="0" indent="0" algn="just">
              <a:lnSpc>
                <a:spcPct val="120000"/>
              </a:lnSpc>
              <a:buNone/>
            </a:pPr>
            <a:r>
              <a:rPr lang="en-US" sz="3400" dirty="0">
                <a:latin typeface="Times New Roman" panose="02020603050405020304" pitchFamily="18" charset="0"/>
                <a:cs typeface="Times New Roman" panose="02020603050405020304" pitchFamily="18" charset="0"/>
              </a:rPr>
              <a:t>A weak </a:t>
            </a:r>
            <a:r>
              <a:rPr lang="en-US" sz="3400" i="1" dirty="0">
                <a:latin typeface="Times New Roman" panose="02020603050405020304" pitchFamily="18" charset="0"/>
                <a:cs typeface="Times New Roman" panose="02020603050405020304" pitchFamily="18" charset="0"/>
              </a:rPr>
              <a:t>is-a</a:t>
            </a:r>
            <a:r>
              <a:rPr lang="en-US" sz="3400" dirty="0">
                <a:latin typeface="Times New Roman" panose="02020603050405020304" pitchFamily="18" charset="0"/>
                <a:cs typeface="Times New Roman" panose="02020603050405020304" pitchFamily="18" charset="0"/>
              </a:rPr>
              <a:t> relationship can be represented using interfaces. </a:t>
            </a:r>
          </a:p>
          <a:p>
            <a:pPr marL="0" indent="0" algn="just">
              <a:lnSpc>
                <a:spcPct val="120000"/>
              </a:lnSpc>
              <a:buNone/>
            </a:pPr>
            <a:r>
              <a:rPr lang="en-US" sz="3400" dirty="0">
                <a:latin typeface="Times New Roman" panose="02020603050405020304" pitchFamily="18" charset="0"/>
                <a:cs typeface="Times New Roman" panose="02020603050405020304" pitchFamily="18" charset="0"/>
              </a:rPr>
              <a:t>For example, the weak is-a relationship “students are comparable based on their grades” can be represented by implementing the </a:t>
            </a:r>
            <a:r>
              <a:rPr lang="en-US" sz="3400" u="sng" dirty="0">
                <a:latin typeface="Times New Roman" panose="02020603050405020304" pitchFamily="18" charset="0"/>
                <a:cs typeface="Times New Roman" panose="02020603050405020304" pitchFamily="18" charset="0"/>
              </a:rPr>
              <a:t>Comparable</a:t>
            </a:r>
            <a:r>
              <a:rPr lang="en-US" sz="3400" dirty="0">
                <a:latin typeface="Times New Roman" panose="02020603050405020304" pitchFamily="18" charset="0"/>
                <a:cs typeface="Times New Roman" panose="02020603050405020304" pitchFamily="18" charset="0"/>
              </a:rPr>
              <a:t> interface, as follows:</a:t>
            </a:r>
          </a:p>
          <a:p>
            <a:pPr marL="0" indent="0" algn="just">
              <a:lnSpc>
                <a:spcPct val="120000"/>
              </a:lnSpc>
              <a:buNone/>
            </a:pPr>
            <a:endParaRPr lang="en-US" sz="3400" dirty="0">
              <a:cs typeface="Times New Roman" pitchFamily="18" charset="0"/>
            </a:endParaRPr>
          </a:p>
        </p:txBody>
      </p:sp>
      <p:graphicFrame>
        <p:nvGraphicFramePr>
          <p:cNvPr id="13314" name="Object 4"/>
          <p:cNvGraphicFramePr>
            <a:graphicFrameLocks noChangeAspect="1"/>
          </p:cNvGraphicFramePr>
          <p:nvPr/>
        </p:nvGraphicFramePr>
        <p:xfrm>
          <a:off x="570045" y="3900488"/>
          <a:ext cx="12198959" cy="4154686"/>
        </p:xfrm>
        <a:graphic>
          <a:graphicData uri="http://schemas.openxmlformats.org/presentationml/2006/ole">
            <mc:AlternateContent xmlns:mc="http://schemas.openxmlformats.org/markup-compatibility/2006">
              <mc:Choice xmlns:v="urn:schemas-microsoft-com:vml" Requires="v">
                <p:oleObj spid="_x0000_s15361" r:id="rId5" imgW="4686300" imgH="1821180" progId="Word.Picture.8">
                  <p:embed/>
                </p:oleObj>
              </mc:Choice>
              <mc:Fallback>
                <p:oleObj r:id="rId5" imgW="4686300" imgH="1821180" progId="Word.Picture.8">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45" y="3900488"/>
                        <a:ext cx="12198959" cy="41546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85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anim calcmode="lin" valueType="num">
                                      <p:cBhvr additive="base">
                                        <p:cTn id="7" dur="500" fill="hold"/>
                                        <p:tgtEl>
                                          <p:spTgt spid="133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dissolve">
                                      <p:cBhvr>
                                        <p:cTn id="1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26081" y="142259"/>
            <a:ext cx="11628914" cy="8001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Class Design</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45059" name="Rectangle 3"/>
          <p:cNvSpPr>
            <a:spLocks noGrp="1" noChangeArrowheads="1"/>
          </p:cNvSpPr>
          <p:nvPr>
            <p:ph type="body" idx="4294967295"/>
          </p:nvPr>
        </p:nvSpPr>
        <p:spPr>
          <a:xfrm>
            <a:off x="228019" y="1331843"/>
            <a:ext cx="13169930" cy="6569145"/>
          </a:xfrm>
        </p:spPr>
        <p:txBody>
          <a:bodyPr/>
          <a:lstStyle/>
          <a:p>
            <a:pPr marL="715963" indent="-715963">
              <a:lnSpc>
                <a:spcPct val="140000"/>
              </a:lnSpc>
              <a:buFont typeface="Monotype Sorts" pitchFamily="2" charset="2"/>
              <a:buNone/>
            </a:pPr>
            <a:r>
              <a:rPr lang="en-US" sz="4000" dirty="0">
                <a:latin typeface="Times New Roman" panose="02020603050405020304" pitchFamily="18" charset="0"/>
                <a:cs typeface="Times New Roman" panose="02020603050405020304" pitchFamily="18" charset="0"/>
              </a:rPr>
              <a:t>1. Identify classes for the system.</a:t>
            </a:r>
          </a:p>
          <a:p>
            <a:pPr marL="715963" indent="-715963">
              <a:lnSpc>
                <a:spcPct val="140000"/>
              </a:lnSpc>
              <a:buFont typeface="Monotype Sorts" pitchFamily="2" charset="2"/>
              <a:buNone/>
            </a:pPr>
            <a:r>
              <a:rPr lang="en-US" sz="4000" dirty="0">
                <a:latin typeface="Times New Roman" panose="02020603050405020304" pitchFamily="18" charset="0"/>
                <a:cs typeface="Times New Roman" panose="02020603050405020304" pitchFamily="18" charset="0"/>
              </a:rPr>
              <a:t>2. Describe attributes and methods in each class.</a:t>
            </a:r>
          </a:p>
          <a:p>
            <a:pPr marL="715963" indent="-715963">
              <a:lnSpc>
                <a:spcPct val="140000"/>
              </a:lnSpc>
              <a:buFont typeface="Monotype Sorts" pitchFamily="2" charset="2"/>
              <a:buNone/>
            </a:pPr>
            <a:r>
              <a:rPr lang="en-US" sz="4000" dirty="0">
                <a:latin typeface="Times New Roman" panose="02020603050405020304" pitchFamily="18" charset="0"/>
                <a:cs typeface="Times New Roman" panose="02020603050405020304" pitchFamily="18" charset="0"/>
              </a:rPr>
              <a:t>3. Establish relationships among classes.</a:t>
            </a:r>
          </a:p>
          <a:p>
            <a:pPr marL="715963" indent="-715963">
              <a:lnSpc>
                <a:spcPct val="140000"/>
              </a:lnSpc>
              <a:buFont typeface="Monotype Sorts" pitchFamily="2" charset="2"/>
              <a:buNone/>
            </a:pPr>
            <a:r>
              <a:rPr lang="en-US" sz="4000" dirty="0">
                <a:latin typeface="Times New Roman" panose="02020603050405020304" pitchFamily="18" charset="0"/>
                <a:cs typeface="Times New Roman" panose="02020603050405020304" pitchFamily="18" charset="0"/>
              </a:rPr>
              <a:t>4. Create classes.</a:t>
            </a:r>
          </a:p>
        </p:txBody>
      </p:sp>
    </p:spTree>
    <p:extLst>
      <p:ext uri="{BB962C8B-B14F-4D97-AF65-F5344CB8AC3E}">
        <p14:creationId xmlns:p14="http://schemas.microsoft.com/office/powerpoint/2010/main" val="229350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26081" y="135890"/>
            <a:ext cx="11628914" cy="90011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Example 1: Borrowing Loans</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264200" name="AutoShape 8">
            <a:hlinkClick r:id="" action="ppaction://noaction" highlightClick="1"/>
          </p:cNvPr>
          <p:cNvSpPr>
            <a:spLocks noChangeArrowheads="1"/>
          </p:cNvSpPr>
          <p:nvPr/>
        </p:nvSpPr>
        <p:spPr bwMode="auto">
          <a:xfrm>
            <a:off x="1824144" y="7500937"/>
            <a:ext cx="1596125" cy="627063"/>
          </a:xfrm>
          <a:prstGeom prst="actionButtonBlank">
            <a:avLst/>
          </a:prstGeom>
          <a:solidFill>
            <a:schemeClr val="bg1">
              <a:lumMod val="95000"/>
            </a:schemeClr>
          </a:solidFill>
          <a:ln w="19050">
            <a:noFill/>
            <a:miter lim="800000"/>
            <a:headEnd type="none" w="sm" len="sm"/>
            <a:tailEnd type="none" w="sm" len="sm"/>
          </a:ln>
          <a:effectLst>
            <a:innerShdw blurRad="114300">
              <a:prstClr val="black"/>
            </a:innerShdw>
          </a:effectLst>
        </p:spPr>
        <p:txBody>
          <a:bodyPr wrap="none" lIns="129607" tIns="64804" rIns="129607" bIns="64804" anchor="ctr"/>
          <a:lstStyle/>
          <a:p>
            <a:pPr algn="ctr">
              <a:defRPr/>
            </a:pPr>
            <a:r>
              <a:rPr lang="en-US" sz="1000" b="1">
                <a:solidFill>
                  <a:srgbClr val="00E4A8"/>
                </a:solidFill>
                <a:latin typeface="Book Antiqua" pitchFamily="18" charset="0"/>
                <a:hlinkClick r:id="rId4" action="ppaction://hlinkfile"/>
              </a:rPr>
              <a:t>Name</a:t>
            </a:r>
            <a:endParaRPr lang="en-US" sz="1000" b="1">
              <a:solidFill>
                <a:srgbClr val="00E4A8"/>
              </a:solidFill>
            </a:endParaRPr>
          </a:p>
        </p:txBody>
      </p:sp>
      <p:sp>
        <p:nvSpPr>
          <p:cNvPr id="264201" name="AutoShape 9">
            <a:hlinkClick r:id="" action="ppaction://noaction" highlightClick="1"/>
          </p:cNvPr>
          <p:cNvSpPr>
            <a:spLocks noChangeArrowheads="1"/>
          </p:cNvSpPr>
          <p:nvPr/>
        </p:nvSpPr>
        <p:spPr bwMode="auto">
          <a:xfrm>
            <a:off x="7980627" y="7500938"/>
            <a:ext cx="2052161" cy="600075"/>
          </a:xfrm>
          <a:prstGeom prst="actionButtonBlank">
            <a:avLst/>
          </a:prstGeom>
          <a:solidFill>
            <a:schemeClr val="bg1">
              <a:lumMod val="95000"/>
            </a:schemeClr>
          </a:solidFill>
          <a:ln w="19050">
            <a:noFill/>
            <a:miter lim="800000"/>
            <a:headEnd type="none" w="sm" len="sm"/>
            <a:tailEnd type="none" w="sm" len="sm"/>
          </a:ln>
          <a:effectLst>
            <a:innerShdw blurRad="114300">
              <a:prstClr val="black"/>
            </a:innerShdw>
          </a:effectLst>
        </p:spPr>
        <p:txBody>
          <a:bodyPr wrap="none" lIns="129607" tIns="64804" rIns="129607" bIns="64804" anchor="ctr"/>
          <a:lstStyle/>
          <a:p>
            <a:pPr algn="ctr">
              <a:defRPr/>
            </a:pPr>
            <a:r>
              <a:rPr lang="en-US" sz="1000" b="1">
                <a:solidFill>
                  <a:srgbClr val="00E4A8"/>
                </a:solidFill>
                <a:latin typeface="Book Antiqua" pitchFamily="18" charset="0"/>
                <a:hlinkClick r:id="rId5" action="ppaction://hlinkfile"/>
              </a:rPr>
              <a:t>Borrower</a:t>
            </a:r>
            <a:endParaRPr lang="en-US" sz="1000" b="1">
              <a:solidFill>
                <a:srgbClr val="00E4A8"/>
              </a:solidFill>
            </a:endParaRPr>
          </a:p>
        </p:txBody>
      </p:sp>
      <p:sp>
        <p:nvSpPr>
          <p:cNvPr id="264202" name="AutoShape 10">
            <a:hlinkClick r:id="" action="ppaction://noaction" highlightClick="1"/>
          </p:cNvPr>
          <p:cNvSpPr>
            <a:spLocks noChangeArrowheads="1"/>
          </p:cNvSpPr>
          <p:nvPr/>
        </p:nvSpPr>
        <p:spPr bwMode="auto">
          <a:xfrm>
            <a:off x="6042475" y="7500938"/>
            <a:ext cx="1710134" cy="600075"/>
          </a:xfrm>
          <a:prstGeom prst="actionButtonBlank">
            <a:avLst/>
          </a:prstGeom>
          <a:solidFill>
            <a:schemeClr val="bg1">
              <a:lumMod val="95000"/>
            </a:schemeClr>
          </a:solidFill>
          <a:ln w="19050">
            <a:noFill/>
            <a:miter lim="800000"/>
            <a:headEnd type="none" w="sm" len="sm"/>
            <a:tailEnd type="none" w="sm" len="sm"/>
          </a:ln>
          <a:effectLst>
            <a:innerShdw blurRad="114300">
              <a:prstClr val="black"/>
            </a:innerShdw>
          </a:effectLst>
        </p:spPr>
        <p:txBody>
          <a:bodyPr wrap="none" lIns="129607" tIns="64804" rIns="129607" bIns="64804" anchor="ctr"/>
          <a:lstStyle/>
          <a:p>
            <a:pPr algn="ctr">
              <a:defRPr/>
            </a:pPr>
            <a:r>
              <a:rPr lang="en-US" sz="1000" b="1">
                <a:solidFill>
                  <a:srgbClr val="00E4A8"/>
                </a:solidFill>
                <a:latin typeface="Book Antiqua" pitchFamily="18" charset="0"/>
                <a:hlinkClick r:id="rId6" action="ppaction://hlinkfile"/>
              </a:rPr>
              <a:t>Person</a:t>
            </a:r>
            <a:endParaRPr lang="en-US" sz="1000" b="1">
              <a:solidFill>
                <a:srgbClr val="00E4A8"/>
              </a:solidFill>
            </a:endParaRPr>
          </a:p>
        </p:txBody>
      </p:sp>
      <p:sp>
        <p:nvSpPr>
          <p:cNvPr id="264203" name="AutoShape 11">
            <a:hlinkClick r:id="" action="ppaction://noaction" highlightClick="1"/>
          </p:cNvPr>
          <p:cNvSpPr>
            <a:spLocks noChangeArrowheads="1"/>
          </p:cNvSpPr>
          <p:nvPr/>
        </p:nvSpPr>
        <p:spPr bwMode="auto">
          <a:xfrm>
            <a:off x="3648287" y="7500938"/>
            <a:ext cx="2052161" cy="600075"/>
          </a:xfrm>
          <a:prstGeom prst="actionButtonBlank">
            <a:avLst/>
          </a:prstGeom>
          <a:solidFill>
            <a:schemeClr val="bg1">
              <a:lumMod val="95000"/>
            </a:schemeClr>
          </a:solidFill>
          <a:ln w="19050">
            <a:noFill/>
            <a:miter lim="800000"/>
            <a:headEnd type="none" w="sm" len="sm"/>
            <a:tailEnd type="none" w="sm" len="sm"/>
          </a:ln>
          <a:effectLst>
            <a:innerShdw blurRad="114300">
              <a:prstClr val="black"/>
            </a:innerShdw>
          </a:effectLst>
        </p:spPr>
        <p:txBody>
          <a:bodyPr wrap="none" lIns="129607" tIns="64804" rIns="129607" bIns="64804" anchor="ctr"/>
          <a:lstStyle/>
          <a:p>
            <a:pPr algn="ctr">
              <a:defRPr/>
            </a:pPr>
            <a:r>
              <a:rPr lang="en-US" sz="1000" b="1">
                <a:solidFill>
                  <a:srgbClr val="00E4A8"/>
                </a:solidFill>
                <a:latin typeface="Book Antiqua" pitchFamily="18" charset="0"/>
                <a:hlinkClick r:id="rId7" action="ppaction://hlinkfile"/>
              </a:rPr>
              <a:t>Loan</a:t>
            </a:r>
            <a:endParaRPr lang="en-US" sz="1000" b="1">
              <a:solidFill>
                <a:srgbClr val="00E4A8"/>
              </a:solidFill>
            </a:endParaRPr>
          </a:p>
        </p:txBody>
      </p:sp>
      <p:sp>
        <p:nvSpPr>
          <p:cNvPr id="264206" name="AutoShape 14">
            <a:hlinkClick r:id="" action="ppaction://noaction" highlightClick="1"/>
          </p:cNvPr>
          <p:cNvSpPr>
            <a:spLocks noChangeArrowheads="1"/>
          </p:cNvSpPr>
          <p:nvPr/>
        </p:nvSpPr>
        <p:spPr bwMode="auto">
          <a:xfrm>
            <a:off x="10260806" y="7500938"/>
            <a:ext cx="1710134" cy="600075"/>
          </a:xfrm>
          <a:prstGeom prst="actionButtonBlank">
            <a:avLst/>
          </a:prstGeom>
          <a:solidFill>
            <a:schemeClr val="bg1">
              <a:lumMod val="95000"/>
            </a:schemeClr>
          </a:solidFill>
          <a:ln w="19050">
            <a:noFill/>
            <a:miter lim="800000"/>
            <a:headEnd type="none" w="sm" len="sm"/>
            <a:tailEnd type="none" w="sm" len="sm"/>
          </a:ln>
          <a:effectLst>
            <a:innerShdw blurRad="114300">
              <a:prstClr val="black"/>
            </a:innerShdw>
          </a:effectLst>
        </p:spPr>
        <p:txBody>
          <a:bodyPr wrap="none" lIns="129607" tIns="64804" rIns="129607" bIns="64804" anchor="ctr"/>
          <a:lstStyle/>
          <a:p>
            <a:pPr algn="ctr">
              <a:defRPr/>
            </a:pPr>
            <a:r>
              <a:rPr lang="en-US" sz="1000" b="1">
                <a:solidFill>
                  <a:srgbClr val="00E4A8"/>
                </a:solidFill>
                <a:latin typeface="Book Antiqua" pitchFamily="18" charset="0"/>
                <a:hlinkClick r:id="rId8" action="ppaction://hlinkfile"/>
              </a:rPr>
              <a:t>Address</a:t>
            </a:r>
            <a:endParaRPr lang="en-US" sz="1000" b="1">
              <a:solidFill>
                <a:srgbClr val="00E4A8"/>
              </a:solidFill>
            </a:endParaRPr>
          </a:p>
        </p:txBody>
      </p:sp>
      <p:pic>
        <p:nvPicPr>
          <p:cNvPr id="69635" name="Picture 3"/>
          <p:cNvPicPr>
            <a:picLocks noChangeAspect="1" noChangeArrowheads="1"/>
          </p:cNvPicPr>
          <p:nvPr/>
        </p:nvPicPr>
        <p:blipFill>
          <a:blip r:embed="rId9" cstate="print">
            <a:lum bright="10000"/>
          </a:blip>
          <a:srcRect/>
          <a:stretch>
            <a:fillRect/>
          </a:stretch>
        </p:blipFill>
        <p:spPr bwMode="auto">
          <a:xfrm>
            <a:off x="563563" y="1239838"/>
            <a:ext cx="12553950" cy="5994082"/>
          </a:xfrm>
          <a:prstGeom prst="rect">
            <a:avLst/>
          </a:prstGeom>
          <a:ln>
            <a:solidFill>
              <a:schemeClr val="accent3">
                <a:lumMod val="95000"/>
              </a:schemeClr>
            </a:solidFill>
          </a:ln>
          <a:effectLst>
            <a:glow rad="139700">
              <a:schemeClr val="accent4">
                <a:satMod val="175000"/>
                <a:alpha val="40000"/>
              </a:schemeClr>
            </a:glow>
            <a:outerShdw blurRad="44450" dist="27940" dir="5400000" algn="ctr">
              <a:srgbClr val="000000">
                <a:alpha val="32000"/>
              </a:srgbClr>
            </a:outerShdw>
            <a:softEdge rad="112500"/>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0165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98063" y="122380"/>
            <a:ext cx="12084950" cy="93117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Example 1: Borrowing Loans, cont.</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46083" name="Rectangle 3"/>
          <p:cNvSpPr>
            <a:spLocks noGrp="1" noChangeArrowheads="1"/>
          </p:cNvSpPr>
          <p:nvPr>
            <p:ph type="body" idx="4294967295"/>
          </p:nvPr>
        </p:nvSpPr>
        <p:spPr>
          <a:xfrm>
            <a:off x="456036" y="1630017"/>
            <a:ext cx="12769003" cy="3970683"/>
          </a:xfrm>
        </p:spPr>
        <p:txBody>
          <a:bodyPr/>
          <a:lstStyle/>
          <a:p>
            <a:pPr marL="0" indent="0" algn="just">
              <a:buNone/>
            </a:pPr>
            <a:r>
              <a:rPr lang="en-US" sz="4400" dirty="0">
                <a:latin typeface="Times New Roman" panose="02020603050405020304" pitchFamily="18" charset="0"/>
                <a:cs typeface="Times New Roman" panose="02020603050405020304" pitchFamily="18" charset="0"/>
              </a:rPr>
              <a:t>The following is a test program that uses the classes Name, Person, Address, Borrower, and Loan. </a:t>
            </a:r>
          </a:p>
        </p:txBody>
      </p:sp>
    </p:spTree>
    <p:extLst>
      <p:ext uri="{BB962C8B-B14F-4D97-AF65-F5344CB8AC3E}">
        <p14:creationId xmlns:p14="http://schemas.microsoft.com/office/powerpoint/2010/main" val="199909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018" y="300038"/>
            <a:ext cx="13111030" cy="620911"/>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Motivations</a:t>
            </a:r>
          </a:p>
        </p:txBody>
      </p:sp>
      <p:sp>
        <p:nvSpPr>
          <p:cNvPr id="5124" name="Rectangle 3"/>
          <p:cNvSpPr>
            <a:spLocks noGrp="1" noChangeArrowheads="1"/>
          </p:cNvSpPr>
          <p:nvPr>
            <p:ph type="body" idx="1"/>
          </p:nvPr>
        </p:nvSpPr>
        <p:spPr>
          <a:xfrm>
            <a:off x="469027" y="1935162"/>
            <a:ext cx="12997021" cy="4000500"/>
          </a:xfrm>
        </p:spPr>
        <p:txBody>
          <a:bodyPr/>
          <a:lstStyle/>
          <a:p>
            <a:pPr marL="0" indent="0">
              <a:buNone/>
            </a:pPr>
            <a:r>
              <a:rPr lang="en-US" altLang="en-US" sz="4000" dirty="0">
                <a:latin typeface="Times New Roman" panose="02020603050405020304" pitchFamily="18" charset="0"/>
                <a:cs typeface="Times New Roman" panose="02020603050405020304" pitchFamily="18" charset="0"/>
              </a:rPr>
              <a:t>You see the advantages of object-oriented programming from the preceding chapter. This chapter will demonstrate how to solve problems using the object-oriented paradigm. </a:t>
            </a:r>
          </a:p>
        </p:txBody>
      </p:sp>
    </p:spTree>
    <p:extLst>
      <p:ext uri="{BB962C8B-B14F-4D97-AF65-F5344CB8AC3E}">
        <p14:creationId xmlns:p14="http://schemas.microsoft.com/office/powerpoint/2010/main" val="776570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362" y="404038"/>
            <a:ext cx="12716539" cy="8171468"/>
          </a:xfrm>
          <a:prstGeom prst="rect">
            <a:avLst/>
          </a:prstGeom>
        </p:spPr>
        <p:txBody>
          <a:bodyPr wrap="square">
            <a:spAutoFit/>
          </a:bodyPr>
          <a:lstStyle/>
          <a:p>
            <a:r>
              <a:rPr lang="en-GB" sz="2500" dirty="0">
                <a:solidFill>
                  <a:srgbClr val="000000"/>
                </a:solidFill>
                <a:latin typeface="Courier New" panose="02070309020205020404" pitchFamily="49" charset="0"/>
                <a:cs typeface="Courier New" panose="02070309020205020404" pitchFamily="49" charset="0"/>
              </a:rPr>
              <a:t>public class Name{</a:t>
            </a:r>
          </a:p>
          <a:p>
            <a:r>
              <a:rPr lang="en-GB" sz="2500" dirty="0">
                <a:solidFill>
                  <a:srgbClr val="000000"/>
                </a:solidFill>
                <a:latin typeface="Courier New" panose="02070309020205020404" pitchFamily="49" charset="0"/>
                <a:cs typeface="Courier New" panose="02070309020205020404" pitchFamily="49" charset="0"/>
              </a:rPr>
              <a:t>  private String firstName;</a:t>
            </a:r>
          </a:p>
          <a:p>
            <a:r>
              <a:rPr lang="en-GB" sz="2500" dirty="0">
                <a:solidFill>
                  <a:srgbClr val="000000"/>
                </a:solidFill>
                <a:latin typeface="Courier New" panose="02070309020205020404" pitchFamily="49" charset="0"/>
                <a:cs typeface="Courier New" panose="02070309020205020404" pitchFamily="49" charset="0"/>
              </a:rPr>
              <a:t>  private char mi;</a:t>
            </a:r>
          </a:p>
          <a:p>
            <a:r>
              <a:rPr lang="en-GB" sz="2500" dirty="0">
                <a:solidFill>
                  <a:srgbClr val="000000"/>
                </a:solidFill>
                <a:latin typeface="Courier New" panose="02070309020205020404" pitchFamily="49" charset="0"/>
                <a:cs typeface="Courier New" panose="02070309020205020404" pitchFamily="49" charset="0"/>
              </a:rPr>
              <a:t>  private String lastName;</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Construct a name with firstName, mi, and lastName */</a:t>
            </a:r>
          </a:p>
          <a:p>
            <a:r>
              <a:rPr lang="en-GB" sz="2500" dirty="0">
                <a:solidFill>
                  <a:srgbClr val="000000"/>
                </a:solidFill>
                <a:latin typeface="Courier New" panose="02070309020205020404" pitchFamily="49" charset="0"/>
                <a:cs typeface="Courier New" panose="02070309020205020404" pitchFamily="49" charset="0"/>
              </a:rPr>
              <a:t>  public Name(String firstName, char mi, String lastName) {</a:t>
            </a:r>
          </a:p>
          <a:p>
            <a:r>
              <a:rPr lang="en-GB" sz="2500" dirty="0">
                <a:solidFill>
                  <a:srgbClr val="000000"/>
                </a:solidFill>
                <a:latin typeface="Courier New" panose="02070309020205020404" pitchFamily="49" charset="0"/>
                <a:cs typeface="Courier New" panose="02070309020205020404" pitchFamily="49" charset="0"/>
              </a:rPr>
              <a:t>    this.firstName = firstName;</a:t>
            </a:r>
          </a:p>
          <a:p>
            <a:r>
              <a:rPr lang="en-GB" sz="2500" dirty="0">
                <a:solidFill>
                  <a:srgbClr val="000000"/>
                </a:solidFill>
                <a:latin typeface="Courier New" panose="02070309020205020404" pitchFamily="49" charset="0"/>
                <a:cs typeface="Courier New" panose="02070309020205020404" pitchFamily="49" charset="0"/>
              </a:rPr>
              <a:t>    this.mi = mi;</a:t>
            </a:r>
          </a:p>
          <a:p>
            <a:r>
              <a:rPr lang="en-GB" sz="2500" dirty="0">
                <a:solidFill>
                  <a:srgbClr val="000000"/>
                </a:solidFill>
                <a:latin typeface="Courier New" panose="02070309020205020404" pitchFamily="49" charset="0"/>
                <a:cs typeface="Courier New" panose="02070309020205020404" pitchFamily="49" charset="0"/>
              </a:rPr>
              <a:t>    this.lastName = lastName;</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firstName */</a:t>
            </a:r>
          </a:p>
          <a:p>
            <a:r>
              <a:rPr lang="en-GB" sz="2500" dirty="0">
                <a:solidFill>
                  <a:srgbClr val="000000"/>
                </a:solidFill>
                <a:latin typeface="Courier New" panose="02070309020205020404" pitchFamily="49" charset="0"/>
                <a:cs typeface="Courier New" panose="02070309020205020404" pitchFamily="49" charset="0"/>
              </a:rPr>
              <a:t>  public String getFirstName() {</a:t>
            </a:r>
          </a:p>
          <a:p>
            <a:r>
              <a:rPr lang="en-GB" sz="2500" dirty="0">
                <a:solidFill>
                  <a:srgbClr val="000000"/>
                </a:solidFill>
                <a:latin typeface="Courier New" panose="02070309020205020404" pitchFamily="49" charset="0"/>
                <a:cs typeface="Courier New" panose="02070309020205020404" pitchFamily="49" charset="0"/>
              </a:rPr>
              <a:t>    return firstName;</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middle name initial */</a:t>
            </a:r>
          </a:p>
          <a:p>
            <a:r>
              <a:rPr lang="en-GB" sz="2500" dirty="0">
                <a:solidFill>
                  <a:srgbClr val="000000"/>
                </a:solidFill>
                <a:latin typeface="Courier New" panose="02070309020205020404" pitchFamily="49" charset="0"/>
                <a:cs typeface="Courier New" panose="02070309020205020404" pitchFamily="49" charset="0"/>
              </a:rPr>
              <a:t>  public char getMi() {</a:t>
            </a:r>
          </a:p>
          <a:p>
            <a:r>
              <a:rPr lang="en-GB" sz="2500" dirty="0">
                <a:solidFill>
                  <a:srgbClr val="000000"/>
                </a:solidFill>
                <a:latin typeface="Courier New" panose="02070309020205020404" pitchFamily="49" charset="0"/>
                <a:cs typeface="Courier New" panose="02070309020205020404" pitchFamily="49" charset="0"/>
              </a:rPr>
              <a:t>    return mi;</a:t>
            </a:r>
          </a:p>
          <a:p>
            <a:r>
              <a:rPr lang="en-GB" sz="25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0154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362" y="404038"/>
            <a:ext cx="12716539" cy="3939540"/>
          </a:xfrm>
          <a:prstGeom prst="rect">
            <a:avLst/>
          </a:prstGeom>
        </p:spPr>
        <p:txBody>
          <a:bodyPr wrap="square">
            <a:spAutoFit/>
          </a:bodyPr>
          <a:lstStyle/>
          <a:p>
            <a:r>
              <a:rPr lang="en-GB" sz="2500" dirty="0">
                <a:solidFill>
                  <a:srgbClr val="000000"/>
                </a:solidFill>
              </a:rPr>
              <a:t>  </a:t>
            </a:r>
            <a:r>
              <a:rPr lang="en-GB" sz="2500" dirty="0">
                <a:solidFill>
                  <a:srgbClr val="000000"/>
                </a:solidFill>
                <a:latin typeface="Courier New" panose="02070309020205020404" pitchFamily="49" charset="0"/>
                <a:cs typeface="Courier New" panose="02070309020205020404" pitchFamily="49" charset="0"/>
              </a:rPr>
              <a:t>/** Return lastName */</a:t>
            </a:r>
          </a:p>
          <a:p>
            <a:r>
              <a:rPr lang="en-GB" sz="2500" dirty="0">
                <a:solidFill>
                  <a:srgbClr val="000000"/>
                </a:solidFill>
                <a:latin typeface="Courier New" panose="02070309020205020404" pitchFamily="49" charset="0"/>
                <a:cs typeface="Courier New" panose="02070309020205020404" pitchFamily="49" charset="0"/>
              </a:rPr>
              <a:t>  public String getLastname() {</a:t>
            </a:r>
          </a:p>
          <a:p>
            <a:r>
              <a:rPr lang="en-GB" sz="2500" dirty="0">
                <a:solidFill>
                  <a:srgbClr val="000000"/>
                </a:solidFill>
                <a:latin typeface="Courier New" panose="02070309020205020404" pitchFamily="49" charset="0"/>
                <a:cs typeface="Courier New" panose="02070309020205020404" pitchFamily="49" charset="0"/>
              </a:rPr>
              <a:t>    return lastName;</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Obtain full name */</a:t>
            </a:r>
          </a:p>
          <a:p>
            <a:r>
              <a:rPr lang="en-GB" sz="2500" dirty="0">
                <a:solidFill>
                  <a:srgbClr val="000000"/>
                </a:solidFill>
                <a:latin typeface="Courier New" panose="02070309020205020404" pitchFamily="49" charset="0"/>
                <a:cs typeface="Courier New" panose="02070309020205020404" pitchFamily="49" charset="0"/>
              </a:rPr>
              <a:t>  public String getFullName() {</a:t>
            </a:r>
          </a:p>
          <a:p>
            <a:r>
              <a:rPr lang="en-GB" sz="2500" dirty="0">
                <a:solidFill>
                  <a:srgbClr val="000000"/>
                </a:solidFill>
                <a:latin typeface="Courier New" panose="02070309020205020404" pitchFamily="49" charset="0"/>
                <a:cs typeface="Courier New" panose="02070309020205020404" pitchFamily="49" charset="0"/>
              </a:rPr>
              <a:t>    return firstName + ' ' + mi + ' ' + lastName;</a:t>
            </a:r>
          </a:p>
          <a:p>
            <a:r>
              <a:rPr lang="en-GB" sz="2500" dirty="0">
                <a:solidFill>
                  <a:srgbClr val="000000"/>
                </a:solidFill>
                <a:latin typeface="Courier New" panose="02070309020205020404" pitchFamily="49" charset="0"/>
                <a:cs typeface="Courier New" panose="02070309020205020404" pitchFamily="49" charset="0"/>
              </a:rPr>
              <a:t>  }</a:t>
            </a:r>
          </a:p>
          <a:p>
            <a:r>
              <a:rPr lang="en-GB" sz="2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231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036" y="404037"/>
            <a:ext cx="12886661" cy="7786747"/>
          </a:xfrm>
          <a:prstGeom prst="rect">
            <a:avLst/>
          </a:prstGeom>
        </p:spPr>
        <p:txBody>
          <a:bodyPr wrap="square">
            <a:spAutoFit/>
          </a:bodyPr>
          <a:lstStyle/>
          <a:p>
            <a:r>
              <a:rPr lang="en-GB" sz="2500" dirty="0">
                <a:solidFill>
                  <a:srgbClr val="000000"/>
                </a:solidFill>
                <a:latin typeface="Courier New" panose="02070309020205020404" pitchFamily="49" charset="0"/>
                <a:cs typeface="Courier New" panose="02070309020205020404" pitchFamily="49" charset="0"/>
              </a:rPr>
              <a:t>public class Person{</a:t>
            </a:r>
          </a:p>
          <a:p>
            <a:r>
              <a:rPr lang="en-GB" sz="2500" dirty="0">
                <a:solidFill>
                  <a:srgbClr val="000000"/>
                </a:solidFill>
                <a:latin typeface="Courier New" panose="02070309020205020404" pitchFamily="49" charset="0"/>
                <a:cs typeface="Courier New" panose="02070309020205020404" pitchFamily="49" charset="0"/>
              </a:rPr>
              <a:t>  private Name name;</a:t>
            </a:r>
          </a:p>
          <a:p>
            <a:r>
              <a:rPr lang="en-GB" sz="2500" dirty="0">
                <a:solidFill>
                  <a:srgbClr val="000000"/>
                </a:solidFill>
                <a:latin typeface="Courier New" panose="02070309020205020404" pitchFamily="49" charset="0"/>
                <a:cs typeface="Courier New" panose="02070309020205020404" pitchFamily="49" charset="0"/>
              </a:rPr>
              <a:t>  private Address address;</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Construct a person with default properties */</a:t>
            </a:r>
          </a:p>
          <a:p>
            <a:r>
              <a:rPr lang="en-GB" sz="2500" dirty="0">
                <a:solidFill>
                  <a:srgbClr val="000000"/>
                </a:solidFill>
                <a:latin typeface="Courier New" panose="02070309020205020404" pitchFamily="49" charset="0"/>
                <a:cs typeface="Courier New" panose="02070309020205020404" pitchFamily="49" charset="0"/>
              </a:rPr>
              <a:t>  public Person() {</a:t>
            </a:r>
          </a:p>
          <a:p>
            <a:r>
              <a:rPr lang="en-GB" sz="2500" dirty="0">
                <a:solidFill>
                  <a:srgbClr val="000000"/>
                </a:solidFill>
                <a:latin typeface="Courier New" panose="02070309020205020404" pitchFamily="49" charset="0"/>
                <a:cs typeface="Courier New" panose="02070309020205020404" pitchFamily="49" charset="0"/>
              </a:rPr>
              <a:t>    this(new Name("Jill", 'S', "Barr"),</a:t>
            </a:r>
          </a:p>
          <a:p>
            <a:r>
              <a:rPr lang="en-GB" sz="2500" dirty="0">
                <a:solidFill>
                  <a:srgbClr val="000000"/>
                </a:solidFill>
                <a:latin typeface="Courier New" panose="02070309020205020404" pitchFamily="49" charset="0"/>
                <a:cs typeface="Courier New" panose="02070309020205020404" pitchFamily="49" charset="0"/>
              </a:rPr>
              <a:t>      new Address("100 Main", "Savannah", "GA", "31411"));</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Construct a person with specified name and address */</a:t>
            </a:r>
          </a:p>
          <a:p>
            <a:r>
              <a:rPr lang="en-GB" sz="2500" dirty="0">
                <a:solidFill>
                  <a:srgbClr val="000000"/>
                </a:solidFill>
                <a:latin typeface="Courier New" panose="02070309020205020404" pitchFamily="49" charset="0"/>
                <a:cs typeface="Courier New" panose="02070309020205020404" pitchFamily="49" charset="0"/>
              </a:rPr>
              <a:t>  public Person(Name name, Address address) {</a:t>
            </a:r>
          </a:p>
          <a:p>
            <a:r>
              <a:rPr lang="en-GB" sz="2500" dirty="0">
                <a:solidFill>
                  <a:srgbClr val="000000"/>
                </a:solidFill>
                <a:latin typeface="Courier New" panose="02070309020205020404" pitchFamily="49" charset="0"/>
                <a:cs typeface="Courier New" panose="02070309020205020404" pitchFamily="49" charset="0"/>
              </a:rPr>
              <a:t>    this.name = name;</a:t>
            </a:r>
          </a:p>
          <a:p>
            <a:r>
              <a:rPr lang="en-GB" sz="2500" dirty="0">
                <a:solidFill>
                  <a:srgbClr val="000000"/>
                </a:solidFill>
                <a:latin typeface="Courier New" panose="02070309020205020404" pitchFamily="49" charset="0"/>
                <a:cs typeface="Courier New" panose="02070309020205020404" pitchFamily="49" charset="0"/>
              </a:rPr>
              <a:t>    this.address = address;</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name */</a:t>
            </a:r>
          </a:p>
          <a:p>
            <a:r>
              <a:rPr lang="en-GB" sz="2500" dirty="0">
                <a:solidFill>
                  <a:srgbClr val="000000"/>
                </a:solidFill>
                <a:latin typeface="Courier New" panose="02070309020205020404" pitchFamily="49" charset="0"/>
                <a:cs typeface="Courier New" panose="02070309020205020404" pitchFamily="49" charset="0"/>
              </a:rPr>
              <a:t>  public Name getName() {</a:t>
            </a:r>
          </a:p>
          <a:p>
            <a:r>
              <a:rPr lang="en-GB" sz="2500" dirty="0">
                <a:solidFill>
                  <a:srgbClr val="000000"/>
                </a:solidFill>
                <a:latin typeface="Courier New" panose="02070309020205020404" pitchFamily="49" charset="0"/>
                <a:cs typeface="Courier New" panose="02070309020205020404" pitchFamily="49" charset="0"/>
              </a:rPr>
              <a:t>    return name;</a:t>
            </a:r>
          </a:p>
          <a:p>
            <a:r>
              <a:rPr lang="en-GB" sz="25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25916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976" y="276447"/>
            <a:ext cx="12886661" cy="8171468"/>
          </a:xfrm>
          <a:prstGeom prst="rect">
            <a:avLst/>
          </a:prstGeom>
        </p:spPr>
        <p:txBody>
          <a:bodyPr wrap="square">
            <a:spAutoFit/>
          </a:bodyPr>
          <a:lstStyle/>
          <a:p>
            <a:r>
              <a:rPr lang="en-GB" sz="2500" dirty="0">
                <a:solidFill>
                  <a:srgbClr val="000000"/>
                </a:solidFill>
                <a:latin typeface="Courier New" panose="02070309020205020404" pitchFamily="49" charset="0"/>
                <a:cs typeface="Courier New" panose="02070309020205020404" pitchFamily="49" charset="0"/>
              </a:rPr>
              <a:t>  /** Set a new name */</a:t>
            </a:r>
          </a:p>
          <a:p>
            <a:r>
              <a:rPr lang="en-GB" sz="2500" dirty="0">
                <a:solidFill>
                  <a:srgbClr val="000000"/>
                </a:solidFill>
                <a:latin typeface="Courier New" panose="02070309020205020404" pitchFamily="49" charset="0"/>
                <a:cs typeface="Courier New" panose="02070309020205020404" pitchFamily="49" charset="0"/>
              </a:rPr>
              <a:t>  public void setName(Name name) {</a:t>
            </a:r>
          </a:p>
          <a:p>
            <a:r>
              <a:rPr lang="en-GB" sz="2500" dirty="0">
                <a:solidFill>
                  <a:srgbClr val="000000"/>
                </a:solidFill>
                <a:latin typeface="Courier New" panose="02070309020205020404" pitchFamily="49" charset="0"/>
                <a:cs typeface="Courier New" panose="02070309020205020404" pitchFamily="49" charset="0"/>
              </a:rPr>
              <a:t>    this.name = name;</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address */</a:t>
            </a:r>
          </a:p>
          <a:p>
            <a:r>
              <a:rPr lang="en-GB" sz="2500" dirty="0">
                <a:solidFill>
                  <a:srgbClr val="000000"/>
                </a:solidFill>
                <a:latin typeface="Courier New" panose="02070309020205020404" pitchFamily="49" charset="0"/>
                <a:cs typeface="Courier New" panose="02070309020205020404" pitchFamily="49" charset="0"/>
              </a:rPr>
              <a:t>  public Address getAddress() {</a:t>
            </a:r>
          </a:p>
          <a:p>
            <a:r>
              <a:rPr lang="en-GB" sz="2500" dirty="0">
                <a:solidFill>
                  <a:srgbClr val="000000"/>
                </a:solidFill>
                <a:latin typeface="Courier New" panose="02070309020205020404" pitchFamily="49" charset="0"/>
                <a:cs typeface="Courier New" panose="02070309020205020404" pitchFamily="49" charset="0"/>
              </a:rPr>
              <a:t>    return address;</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Set a new address */</a:t>
            </a:r>
          </a:p>
          <a:p>
            <a:r>
              <a:rPr lang="en-GB" sz="2500" dirty="0">
                <a:solidFill>
                  <a:srgbClr val="000000"/>
                </a:solidFill>
                <a:latin typeface="Courier New" panose="02070309020205020404" pitchFamily="49" charset="0"/>
                <a:cs typeface="Courier New" panose="02070309020205020404" pitchFamily="49" charset="0"/>
              </a:rPr>
              <a:t>  public void setAddress(Address address) {</a:t>
            </a:r>
          </a:p>
          <a:p>
            <a:r>
              <a:rPr lang="en-GB" sz="2500" dirty="0">
                <a:solidFill>
                  <a:srgbClr val="000000"/>
                </a:solidFill>
                <a:latin typeface="Courier New" panose="02070309020205020404" pitchFamily="49" charset="0"/>
                <a:cs typeface="Courier New" panose="02070309020205020404" pitchFamily="49" charset="0"/>
              </a:rPr>
              <a:t>    this.address = address;</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Override the toString method */</a:t>
            </a:r>
          </a:p>
          <a:p>
            <a:r>
              <a:rPr lang="en-GB" sz="2500" dirty="0">
                <a:solidFill>
                  <a:srgbClr val="000000"/>
                </a:solidFill>
                <a:latin typeface="Courier New" panose="02070309020205020404" pitchFamily="49" charset="0"/>
                <a:cs typeface="Courier New" panose="02070309020205020404" pitchFamily="49" charset="0"/>
              </a:rPr>
              <a:t>  public String toString() {</a:t>
            </a:r>
          </a:p>
          <a:p>
            <a:r>
              <a:rPr lang="en-GB" sz="2500" dirty="0">
                <a:solidFill>
                  <a:srgbClr val="000000"/>
                </a:solidFill>
                <a:latin typeface="Courier New" panose="02070309020205020404" pitchFamily="49" charset="0"/>
                <a:cs typeface="Courier New" panose="02070309020205020404" pitchFamily="49" charset="0"/>
              </a:rPr>
              <a:t>    return '\n' + name.getFullName() + '\n' +</a:t>
            </a:r>
          </a:p>
          <a:p>
            <a:r>
              <a:rPr lang="en-GB" sz="2500" dirty="0">
                <a:solidFill>
                  <a:srgbClr val="000000"/>
                </a:solidFill>
                <a:latin typeface="Courier New" panose="02070309020205020404" pitchFamily="49" charset="0"/>
                <a:cs typeface="Courier New" panose="02070309020205020404" pitchFamily="49" charset="0"/>
              </a:rPr>
              <a:t>      address.getFullAddress() + '\n';</a:t>
            </a:r>
          </a:p>
          <a:p>
            <a:r>
              <a:rPr lang="en-GB" sz="2500" dirty="0">
                <a:solidFill>
                  <a:srgbClr val="000000"/>
                </a:solidFill>
                <a:latin typeface="Courier New" panose="02070309020205020404" pitchFamily="49" charset="0"/>
                <a:cs typeface="Courier New" panose="02070309020205020404" pitchFamily="49" charset="0"/>
              </a:rPr>
              <a:t>  }</a:t>
            </a:r>
          </a:p>
          <a:p>
            <a:r>
              <a:rPr lang="en-GB" sz="2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4896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628" y="467834"/>
            <a:ext cx="12588949" cy="7786747"/>
          </a:xfrm>
          <a:prstGeom prst="rect">
            <a:avLst/>
          </a:prstGeom>
        </p:spPr>
        <p:txBody>
          <a:bodyPr wrap="square">
            <a:spAutoFit/>
          </a:bodyPr>
          <a:lstStyle/>
          <a:p>
            <a:r>
              <a:rPr lang="en-GB" sz="2500" dirty="0">
                <a:solidFill>
                  <a:srgbClr val="000000"/>
                </a:solidFill>
                <a:latin typeface="Courier New" panose="02070309020205020404" pitchFamily="49" charset="0"/>
                <a:cs typeface="Courier New" panose="02070309020205020404" pitchFamily="49" charset="0"/>
              </a:rPr>
              <a:t>public class Address {</a:t>
            </a:r>
          </a:p>
          <a:p>
            <a:r>
              <a:rPr lang="en-GB" sz="2500" dirty="0">
                <a:solidFill>
                  <a:srgbClr val="000000"/>
                </a:solidFill>
                <a:latin typeface="Courier New" panose="02070309020205020404" pitchFamily="49" charset="0"/>
                <a:cs typeface="Courier New" panose="02070309020205020404" pitchFamily="49" charset="0"/>
              </a:rPr>
              <a:t>  private String street;</a:t>
            </a:r>
          </a:p>
          <a:p>
            <a:r>
              <a:rPr lang="en-GB" sz="2500" dirty="0">
                <a:solidFill>
                  <a:srgbClr val="000000"/>
                </a:solidFill>
                <a:latin typeface="Courier New" panose="02070309020205020404" pitchFamily="49" charset="0"/>
                <a:cs typeface="Courier New" panose="02070309020205020404" pitchFamily="49" charset="0"/>
              </a:rPr>
              <a:t>  private String city;</a:t>
            </a:r>
          </a:p>
          <a:p>
            <a:r>
              <a:rPr lang="en-GB" sz="2500" dirty="0">
                <a:solidFill>
                  <a:srgbClr val="000000"/>
                </a:solidFill>
                <a:latin typeface="Courier New" panose="02070309020205020404" pitchFamily="49" charset="0"/>
                <a:cs typeface="Courier New" panose="02070309020205020404" pitchFamily="49" charset="0"/>
              </a:rPr>
              <a:t>  private String state;</a:t>
            </a:r>
          </a:p>
          <a:p>
            <a:r>
              <a:rPr lang="en-GB" sz="2500" dirty="0">
                <a:solidFill>
                  <a:srgbClr val="000000"/>
                </a:solidFill>
                <a:latin typeface="Courier New" panose="02070309020205020404" pitchFamily="49" charset="0"/>
                <a:cs typeface="Courier New" panose="02070309020205020404" pitchFamily="49" charset="0"/>
              </a:rPr>
              <a:t>  private String zip;</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Create an address with street, city, state, and zip */</a:t>
            </a:r>
          </a:p>
          <a:p>
            <a:r>
              <a:rPr lang="en-GB" sz="2500" dirty="0">
                <a:solidFill>
                  <a:srgbClr val="000000"/>
                </a:solidFill>
                <a:latin typeface="Courier New" panose="02070309020205020404" pitchFamily="49" charset="0"/>
                <a:cs typeface="Courier New" panose="02070309020205020404" pitchFamily="49" charset="0"/>
              </a:rPr>
              <a:t>  public Address(String street, String city,</a:t>
            </a:r>
          </a:p>
          <a:p>
            <a:r>
              <a:rPr lang="en-GB" sz="2500" dirty="0">
                <a:solidFill>
                  <a:srgbClr val="000000"/>
                </a:solidFill>
                <a:latin typeface="Courier New" panose="02070309020205020404" pitchFamily="49" charset="0"/>
                <a:cs typeface="Courier New" panose="02070309020205020404" pitchFamily="49" charset="0"/>
              </a:rPr>
              <a:t>    String state, String zip) {</a:t>
            </a:r>
          </a:p>
          <a:p>
            <a:r>
              <a:rPr lang="en-GB" sz="2500" dirty="0">
                <a:solidFill>
                  <a:srgbClr val="000000"/>
                </a:solidFill>
                <a:latin typeface="Courier New" panose="02070309020205020404" pitchFamily="49" charset="0"/>
                <a:cs typeface="Courier New" panose="02070309020205020404" pitchFamily="49" charset="0"/>
              </a:rPr>
              <a:t>    this.street = street;</a:t>
            </a:r>
          </a:p>
          <a:p>
            <a:r>
              <a:rPr lang="en-GB" sz="2500" dirty="0">
                <a:solidFill>
                  <a:srgbClr val="000000"/>
                </a:solidFill>
                <a:latin typeface="Courier New" panose="02070309020205020404" pitchFamily="49" charset="0"/>
                <a:cs typeface="Courier New" panose="02070309020205020404" pitchFamily="49" charset="0"/>
              </a:rPr>
              <a:t>    this.city = city;</a:t>
            </a:r>
          </a:p>
          <a:p>
            <a:r>
              <a:rPr lang="en-GB" sz="2500" dirty="0">
                <a:solidFill>
                  <a:srgbClr val="000000"/>
                </a:solidFill>
                <a:latin typeface="Courier New" panose="02070309020205020404" pitchFamily="49" charset="0"/>
                <a:cs typeface="Courier New" panose="02070309020205020404" pitchFamily="49" charset="0"/>
              </a:rPr>
              <a:t>    this.state = state;</a:t>
            </a:r>
          </a:p>
          <a:p>
            <a:r>
              <a:rPr lang="en-GB" sz="2500" dirty="0">
                <a:solidFill>
                  <a:srgbClr val="000000"/>
                </a:solidFill>
                <a:latin typeface="Courier New" panose="02070309020205020404" pitchFamily="49" charset="0"/>
                <a:cs typeface="Courier New" panose="02070309020205020404" pitchFamily="49" charset="0"/>
              </a:rPr>
              <a:t>    this.zip = zip;</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street */</a:t>
            </a:r>
          </a:p>
          <a:p>
            <a:r>
              <a:rPr lang="en-GB" sz="2500" dirty="0">
                <a:solidFill>
                  <a:srgbClr val="000000"/>
                </a:solidFill>
                <a:latin typeface="Courier New" panose="02070309020205020404" pitchFamily="49" charset="0"/>
                <a:cs typeface="Courier New" panose="02070309020205020404" pitchFamily="49" charset="0"/>
              </a:rPr>
              <a:t>  public String getStreet() {</a:t>
            </a:r>
          </a:p>
          <a:p>
            <a:r>
              <a:rPr lang="en-GB" sz="2500" dirty="0">
                <a:solidFill>
                  <a:srgbClr val="000000"/>
                </a:solidFill>
                <a:latin typeface="Courier New" panose="02070309020205020404" pitchFamily="49" charset="0"/>
                <a:cs typeface="Courier New" panose="02070309020205020404" pitchFamily="49" charset="0"/>
              </a:rPr>
              <a:t>    return street;</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endParaRPr>
          </a:p>
        </p:txBody>
      </p:sp>
    </p:spTree>
    <p:extLst>
      <p:ext uri="{BB962C8B-B14F-4D97-AF65-F5344CB8AC3E}">
        <p14:creationId xmlns:p14="http://schemas.microsoft.com/office/powerpoint/2010/main" val="4272013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628" y="467834"/>
            <a:ext cx="12588949" cy="8171468"/>
          </a:xfrm>
          <a:prstGeom prst="rect">
            <a:avLst/>
          </a:prstGeom>
        </p:spPr>
        <p:txBody>
          <a:bodyPr wrap="square">
            <a:spAutoFit/>
          </a:bodyPr>
          <a:lstStyle/>
          <a:p>
            <a:r>
              <a:rPr lang="en-GB" sz="2500" dirty="0">
                <a:solidFill>
                  <a:srgbClr val="000000"/>
                </a:solidFill>
              </a:rPr>
              <a:t>  </a:t>
            </a:r>
            <a:r>
              <a:rPr lang="en-GB" sz="2500" dirty="0">
                <a:solidFill>
                  <a:srgbClr val="000000"/>
                </a:solidFill>
                <a:latin typeface="Courier New" panose="02070309020205020404" pitchFamily="49" charset="0"/>
                <a:cs typeface="Courier New" panose="02070309020205020404" pitchFamily="49" charset="0"/>
              </a:rPr>
              <a:t>/** Return city */</a:t>
            </a:r>
          </a:p>
          <a:p>
            <a:r>
              <a:rPr lang="en-GB" sz="2500" dirty="0">
                <a:solidFill>
                  <a:srgbClr val="000000"/>
                </a:solidFill>
                <a:latin typeface="Courier New" panose="02070309020205020404" pitchFamily="49" charset="0"/>
                <a:cs typeface="Courier New" panose="02070309020205020404" pitchFamily="49" charset="0"/>
              </a:rPr>
              <a:t>  public String getCity() {</a:t>
            </a:r>
          </a:p>
          <a:p>
            <a:r>
              <a:rPr lang="en-GB" sz="2500" dirty="0">
                <a:solidFill>
                  <a:srgbClr val="000000"/>
                </a:solidFill>
                <a:latin typeface="Courier New" panose="02070309020205020404" pitchFamily="49" charset="0"/>
                <a:cs typeface="Courier New" panose="02070309020205020404" pitchFamily="49" charset="0"/>
              </a:rPr>
              <a:t>    return city;</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state */</a:t>
            </a:r>
          </a:p>
          <a:p>
            <a:r>
              <a:rPr lang="en-GB" sz="2500" dirty="0">
                <a:solidFill>
                  <a:srgbClr val="000000"/>
                </a:solidFill>
                <a:latin typeface="Courier New" panose="02070309020205020404" pitchFamily="49" charset="0"/>
                <a:cs typeface="Courier New" panose="02070309020205020404" pitchFamily="49" charset="0"/>
              </a:rPr>
              <a:t>  public String getState() {</a:t>
            </a:r>
          </a:p>
          <a:p>
            <a:r>
              <a:rPr lang="en-GB" sz="2500" dirty="0">
                <a:solidFill>
                  <a:srgbClr val="000000"/>
                </a:solidFill>
                <a:latin typeface="Courier New" panose="02070309020205020404" pitchFamily="49" charset="0"/>
                <a:cs typeface="Courier New" panose="02070309020205020404" pitchFamily="49" charset="0"/>
              </a:rPr>
              <a:t>    return state;</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zip */</a:t>
            </a:r>
          </a:p>
          <a:p>
            <a:r>
              <a:rPr lang="en-GB" sz="2500" dirty="0">
                <a:solidFill>
                  <a:srgbClr val="000000"/>
                </a:solidFill>
                <a:latin typeface="Courier New" panose="02070309020205020404" pitchFamily="49" charset="0"/>
                <a:cs typeface="Courier New" panose="02070309020205020404" pitchFamily="49" charset="0"/>
              </a:rPr>
              <a:t>  public String getZip() {</a:t>
            </a:r>
          </a:p>
          <a:p>
            <a:r>
              <a:rPr lang="en-GB" sz="2500" dirty="0">
                <a:solidFill>
                  <a:srgbClr val="000000"/>
                </a:solidFill>
                <a:latin typeface="Courier New" panose="02070309020205020404" pitchFamily="49" charset="0"/>
                <a:cs typeface="Courier New" panose="02070309020205020404" pitchFamily="49" charset="0"/>
              </a:rPr>
              <a:t>    return zip;</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Get full address */</a:t>
            </a:r>
          </a:p>
          <a:p>
            <a:r>
              <a:rPr lang="en-GB" sz="2500" dirty="0">
                <a:solidFill>
                  <a:srgbClr val="000000"/>
                </a:solidFill>
                <a:latin typeface="Courier New" panose="02070309020205020404" pitchFamily="49" charset="0"/>
                <a:cs typeface="Courier New" panose="02070309020205020404" pitchFamily="49" charset="0"/>
              </a:rPr>
              <a:t>  public String getFullAddress() {</a:t>
            </a:r>
          </a:p>
          <a:p>
            <a:r>
              <a:rPr lang="en-GB" sz="2500" dirty="0">
                <a:solidFill>
                  <a:srgbClr val="000000"/>
                </a:solidFill>
                <a:latin typeface="Courier New" panose="02070309020205020404" pitchFamily="49" charset="0"/>
                <a:cs typeface="Courier New" panose="02070309020205020404" pitchFamily="49" charset="0"/>
              </a:rPr>
              <a:t>    return street + '\n' + city + ", " + state + ' ' + zip + '\n';</a:t>
            </a:r>
          </a:p>
          <a:p>
            <a:r>
              <a:rPr lang="en-GB" sz="2500" dirty="0">
                <a:solidFill>
                  <a:srgbClr val="000000"/>
                </a:solidFill>
                <a:latin typeface="Courier New" panose="02070309020205020404" pitchFamily="49" charset="0"/>
                <a:cs typeface="Courier New" panose="02070309020205020404" pitchFamily="49" charset="0"/>
              </a:rPr>
              <a:t>  }</a:t>
            </a:r>
          </a:p>
          <a:p>
            <a:r>
              <a:rPr lang="en-GB" sz="2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9837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1870" y="531629"/>
            <a:ext cx="12121116" cy="7402026"/>
          </a:xfrm>
          <a:prstGeom prst="rect">
            <a:avLst/>
          </a:prstGeom>
        </p:spPr>
        <p:txBody>
          <a:bodyPr wrap="square">
            <a:spAutoFit/>
          </a:bodyPr>
          <a:lstStyle/>
          <a:p>
            <a:r>
              <a:rPr lang="en-GB" sz="2500" dirty="0">
                <a:solidFill>
                  <a:srgbClr val="000000"/>
                </a:solidFill>
                <a:latin typeface="Courier New" panose="02070309020205020404" pitchFamily="49" charset="0"/>
                <a:cs typeface="Courier New" panose="02070309020205020404" pitchFamily="49" charset="0"/>
              </a:rPr>
              <a:t>public class Borrower extends Person {</a:t>
            </a:r>
          </a:p>
          <a:p>
            <a:r>
              <a:rPr lang="en-GB" sz="2500" dirty="0">
                <a:solidFill>
                  <a:srgbClr val="000000"/>
                </a:solidFill>
                <a:latin typeface="Courier New" panose="02070309020205020404" pitchFamily="49" charset="0"/>
                <a:cs typeface="Courier New" panose="02070309020205020404" pitchFamily="49" charset="0"/>
              </a:rPr>
              <a:t>  private Loan loan;</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Construct a borrower with default properties */</a:t>
            </a:r>
          </a:p>
          <a:p>
            <a:r>
              <a:rPr lang="en-GB" sz="2500" dirty="0">
                <a:solidFill>
                  <a:srgbClr val="000000"/>
                </a:solidFill>
                <a:latin typeface="Courier New" panose="02070309020205020404" pitchFamily="49" charset="0"/>
                <a:cs typeface="Courier New" panose="02070309020205020404" pitchFamily="49" charset="0"/>
              </a:rPr>
              <a:t>  public Borrower() {</a:t>
            </a:r>
          </a:p>
          <a:p>
            <a:r>
              <a:rPr lang="en-GB" sz="2500" dirty="0">
                <a:solidFill>
                  <a:srgbClr val="000000"/>
                </a:solidFill>
                <a:latin typeface="Courier New" panose="02070309020205020404" pitchFamily="49" charset="0"/>
                <a:cs typeface="Courier New" panose="02070309020205020404" pitchFamily="49" charset="0"/>
              </a:rPr>
              <a:t>    super();</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Create a borrower with specified name and address */</a:t>
            </a:r>
          </a:p>
          <a:p>
            <a:r>
              <a:rPr lang="en-GB" sz="2500" dirty="0">
                <a:solidFill>
                  <a:srgbClr val="000000"/>
                </a:solidFill>
                <a:latin typeface="Courier New" panose="02070309020205020404" pitchFamily="49" charset="0"/>
                <a:cs typeface="Courier New" panose="02070309020205020404" pitchFamily="49" charset="0"/>
              </a:rPr>
              <a:t>  public Borrower(Name name, Address address) {</a:t>
            </a:r>
          </a:p>
          <a:p>
            <a:r>
              <a:rPr lang="en-GB" sz="2500" dirty="0">
                <a:solidFill>
                  <a:srgbClr val="000000"/>
                </a:solidFill>
                <a:latin typeface="Courier New" panose="02070309020205020404" pitchFamily="49" charset="0"/>
                <a:cs typeface="Courier New" panose="02070309020205020404" pitchFamily="49" charset="0"/>
              </a:rPr>
              <a:t>    super(name, address);</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Return loan */</a:t>
            </a:r>
          </a:p>
          <a:p>
            <a:r>
              <a:rPr lang="en-GB" sz="2500" dirty="0">
                <a:solidFill>
                  <a:srgbClr val="000000"/>
                </a:solidFill>
                <a:latin typeface="Courier New" panose="02070309020205020404" pitchFamily="49" charset="0"/>
                <a:cs typeface="Courier New" panose="02070309020205020404" pitchFamily="49" charset="0"/>
              </a:rPr>
              <a:t>  public Loan getLoan() {</a:t>
            </a:r>
          </a:p>
          <a:p>
            <a:r>
              <a:rPr lang="en-GB" sz="2500" dirty="0">
                <a:solidFill>
                  <a:srgbClr val="000000"/>
                </a:solidFill>
                <a:latin typeface="Courier New" panose="02070309020205020404" pitchFamily="49" charset="0"/>
                <a:cs typeface="Courier New" panose="02070309020205020404" pitchFamily="49" charset="0"/>
              </a:rPr>
              <a:t>    return loan;</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01542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1870" y="531629"/>
            <a:ext cx="12121116" cy="5478423"/>
          </a:xfrm>
          <a:prstGeom prst="rect">
            <a:avLst/>
          </a:prstGeom>
        </p:spPr>
        <p:txBody>
          <a:bodyPr wrap="square">
            <a:spAutoFit/>
          </a:bodyPr>
          <a:lstStyle/>
          <a:p>
            <a:endParaRPr lang="en-GB" sz="2500" dirty="0">
              <a:solidFill>
                <a:srgbClr val="000000"/>
              </a:solidFill>
            </a:endParaRPr>
          </a:p>
          <a:p>
            <a:r>
              <a:rPr lang="en-GB" sz="2500" dirty="0">
                <a:solidFill>
                  <a:srgbClr val="000000"/>
                </a:solidFill>
                <a:latin typeface="Courier New" panose="02070309020205020404" pitchFamily="49" charset="0"/>
                <a:cs typeface="Courier New" panose="02070309020205020404" pitchFamily="49" charset="0"/>
              </a:rPr>
              <a:t>  /** Set a new loan */</a:t>
            </a:r>
          </a:p>
          <a:p>
            <a:r>
              <a:rPr lang="en-GB" sz="2500" dirty="0">
                <a:solidFill>
                  <a:srgbClr val="000000"/>
                </a:solidFill>
                <a:latin typeface="Courier New" panose="02070309020205020404" pitchFamily="49" charset="0"/>
                <a:cs typeface="Courier New" panose="02070309020205020404" pitchFamily="49" charset="0"/>
              </a:rPr>
              <a:t>  public void setLoan(Loan loan) {</a:t>
            </a:r>
          </a:p>
          <a:p>
            <a:r>
              <a:rPr lang="en-GB" sz="2500" dirty="0">
                <a:solidFill>
                  <a:srgbClr val="000000"/>
                </a:solidFill>
                <a:latin typeface="Courier New" panose="02070309020205020404" pitchFamily="49" charset="0"/>
                <a:cs typeface="Courier New" panose="02070309020205020404" pitchFamily="49" charset="0"/>
              </a:rPr>
              <a:t>    this.loan = loan;</a:t>
            </a:r>
          </a:p>
          <a:p>
            <a:r>
              <a:rPr lang="en-GB" sz="2500" dirty="0">
                <a:solidFill>
                  <a:srgbClr val="000000"/>
                </a:solidFill>
                <a:latin typeface="Courier New" panose="02070309020205020404" pitchFamily="49" charset="0"/>
                <a:cs typeface="Courier New" panose="02070309020205020404" pitchFamily="49" charset="0"/>
              </a:rPr>
              <a:t>  }</a:t>
            </a:r>
          </a:p>
          <a:p>
            <a:endParaRPr lang="en-GB" sz="2500" dirty="0">
              <a:solidFill>
                <a:srgbClr val="000000"/>
              </a:solidFill>
              <a:latin typeface="Courier New" panose="02070309020205020404" pitchFamily="49" charset="0"/>
              <a:cs typeface="Courier New" panose="02070309020205020404" pitchFamily="49" charset="0"/>
            </a:endParaRPr>
          </a:p>
          <a:p>
            <a:r>
              <a:rPr lang="en-GB" sz="2500" dirty="0">
                <a:solidFill>
                  <a:srgbClr val="000000"/>
                </a:solidFill>
                <a:latin typeface="Courier New" panose="02070309020205020404" pitchFamily="49" charset="0"/>
                <a:cs typeface="Courier New" panose="02070309020205020404" pitchFamily="49" charset="0"/>
              </a:rPr>
              <a:t>  /** String representation for borrower */</a:t>
            </a:r>
          </a:p>
          <a:p>
            <a:r>
              <a:rPr lang="en-GB" sz="2500" dirty="0">
                <a:solidFill>
                  <a:srgbClr val="000000"/>
                </a:solidFill>
                <a:latin typeface="Courier New" panose="02070309020205020404" pitchFamily="49" charset="0"/>
                <a:cs typeface="Courier New" panose="02070309020205020404" pitchFamily="49" charset="0"/>
              </a:rPr>
              <a:t>  public String toString() {</a:t>
            </a:r>
          </a:p>
          <a:p>
            <a:r>
              <a:rPr lang="en-GB" sz="2500" dirty="0">
                <a:solidFill>
                  <a:srgbClr val="000000"/>
                </a:solidFill>
                <a:latin typeface="Courier New" panose="02070309020205020404" pitchFamily="49" charset="0"/>
                <a:cs typeface="Courier New" panose="02070309020205020404" pitchFamily="49" charset="0"/>
              </a:rPr>
              <a:t>    return super.toString() +</a:t>
            </a:r>
          </a:p>
          <a:p>
            <a:r>
              <a:rPr lang="en-GB" sz="2500" dirty="0">
                <a:solidFill>
                  <a:srgbClr val="000000"/>
                </a:solidFill>
                <a:latin typeface="Courier New" panose="02070309020205020404" pitchFamily="49" charset="0"/>
                <a:cs typeface="Courier New" panose="02070309020205020404" pitchFamily="49" charset="0"/>
              </a:rPr>
              <a:t>      "Monthly payment is " + loan.getMonthlyPayment() + '\n' +</a:t>
            </a:r>
          </a:p>
          <a:p>
            <a:r>
              <a:rPr lang="en-GB" sz="2500" dirty="0">
                <a:solidFill>
                  <a:srgbClr val="000000"/>
                </a:solidFill>
                <a:latin typeface="Courier New" panose="02070309020205020404" pitchFamily="49" charset="0"/>
                <a:cs typeface="Courier New" panose="02070309020205020404" pitchFamily="49" charset="0"/>
              </a:rPr>
              <a:t>      "Total payment is " + loan.getTotalPayment();</a:t>
            </a:r>
          </a:p>
          <a:p>
            <a:r>
              <a:rPr lang="en-GB" sz="2500" dirty="0">
                <a:solidFill>
                  <a:srgbClr val="000000"/>
                </a:solidFill>
                <a:latin typeface="Courier New" panose="02070309020205020404" pitchFamily="49" charset="0"/>
                <a:cs typeface="Courier New" panose="02070309020205020404" pitchFamily="49" charset="0"/>
              </a:rPr>
              <a:t>  }</a:t>
            </a:r>
          </a:p>
          <a:p>
            <a:r>
              <a:rPr lang="en-GB" sz="2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94771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9219" y="233920"/>
            <a:ext cx="12355032" cy="8710077"/>
          </a:xfrm>
          <a:prstGeom prst="rect">
            <a:avLst/>
          </a:prstGeom>
        </p:spPr>
        <p:txBody>
          <a:bodyPr wrap="square">
            <a:spAutoFit/>
          </a:bodyPr>
          <a:lstStyle/>
          <a:p>
            <a:r>
              <a:rPr lang="en-GB" sz="2800" dirty="0">
                <a:solidFill>
                  <a:srgbClr val="000000"/>
                </a:solidFill>
                <a:latin typeface="Courier New" panose="02070309020205020404" pitchFamily="49" charset="0"/>
                <a:cs typeface="Courier New" panose="02070309020205020404" pitchFamily="49" charset="0"/>
              </a:rPr>
              <a:t>public class Loan {</a:t>
            </a:r>
          </a:p>
          <a:p>
            <a:r>
              <a:rPr lang="en-GB" sz="2800" dirty="0">
                <a:solidFill>
                  <a:srgbClr val="000000"/>
                </a:solidFill>
                <a:latin typeface="Courier New" panose="02070309020205020404" pitchFamily="49" charset="0"/>
                <a:cs typeface="Courier New" panose="02070309020205020404" pitchFamily="49" charset="0"/>
              </a:rPr>
              <a:t>  private double annualInterestRate;</a:t>
            </a:r>
          </a:p>
          <a:p>
            <a:r>
              <a:rPr lang="en-GB" sz="2800" dirty="0">
                <a:solidFill>
                  <a:srgbClr val="000000"/>
                </a:solidFill>
                <a:latin typeface="Courier New" panose="02070309020205020404" pitchFamily="49" charset="0"/>
                <a:cs typeface="Courier New" panose="02070309020205020404" pitchFamily="49" charset="0"/>
              </a:rPr>
              <a:t>  private int numberOfYears;</a:t>
            </a:r>
          </a:p>
          <a:p>
            <a:r>
              <a:rPr lang="en-GB" sz="2800" dirty="0">
                <a:solidFill>
                  <a:srgbClr val="000000"/>
                </a:solidFill>
                <a:latin typeface="Courier New" panose="02070309020205020404" pitchFamily="49" charset="0"/>
                <a:cs typeface="Courier New" panose="02070309020205020404" pitchFamily="49" charset="0"/>
              </a:rPr>
              <a:t>  private double loanAmount;</a:t>
            </a:r>
          </a:p>
          <a:p>
            <a:r>
              <a:rPr lang="en-GB" sz="2800" dirty="0">
                <a:solidFill>
                  <a:srgbClr val="000000"/>
                </a:solidFill>
                <a:latin typeface="Courier New" panose="02070309020205020404" pitchFamily="49" charset="0"/>
                <a:cs typeface="Courier New" panose="02070309020205020404" pitchFamily="49" charset="0"/>
              </a:rPr>
              <a:t>  private java.util.Date loanDate;</a:t>
            </a:r>
          </a:p>
          <a:p>
            <a:endParaRPr lang="en-GB" sz="2800" dirty="0">
              <a:solidFill>
                <a:srgbClr val="000000"/>
              </a:solidFill>
              <a:latin typeface="Courier New" panose="02070309020205020404" pitchFamily="49" charset="0"/>
              <a:cs typeface="Courier New" panose="02070309020205020404" pitchFamily="49" charset="0"/>
            </a:endParaRPr>
          </a:p>
          <a:p>
            <a:r>
              <a:rPr lang="en-GB" sz="2800" dirty="0">
                <a:solidFill>
                  <a:srgbClr val="000000"/>
                </a:solidFill>
                <a:latin typeface="Courier New" panose="02070309020205020404" pitchFamily="49" charset="0"/>
                <a:cs typeface="Courier New" panose="02070309020205020404" pitchFamily="49" charset="0"/>
              </a:rPr>
              <a:t>  /** Default constructor */</a:t>
            </a:r>
          </a:p>
          <a:p>
            <a:r>
              <a:rPr lang="en-GB" sz="2800" dirty="0">
                <a:solidFill>
                  <a:srgbClr val="000000"/>
                </a:solidFill>
                <a:latin typeface="Courier New" panose="02070309020205020404" pitchFamily="49" charset="0"/>
                <a:cs typeface="Courier New" panose="02070309020205020404" pitchFamily="49" charset="0"/>
              </a:rPr>
              <a:t>  public Loan() {</a:t>
            </a:r>
          </a:p>
          <a:p>
            <a:r>
              <a:rPr lang="en-GB" sz="2800" dirty="0">
                <a:solidFill>
                  <a:srgbClr val="000000"/>
                </a:solidFill>
                <a:latin typeface="Courier New" panose="02070309020205020404" pitchFamily="49" charset="0"/>
                <a:cs typeface="Courier New" panose="02070309020205020404" pitchFamily="49" charset="0"/>
              </a:rPr>
              <a:t>    this(7.5, 30, 100000);</a:t>
            </a:r>
          </a:p>
          <a:p>
            <a:r>
              <a:rPr lang="en-GB" sz="2800" dirty="0">
                <a:solidFill>
                  <a:srgbClr val="000000"/>
                </a:solidFill>
                <a:latin typeface="Courier New" panose="02070309020205020404" pitchFamily="49" charset="0"/>
                <a:cs typeface="Courier New" panose="02070309020205020404" pitchFamily="49" charset="0"/>
              </a:rPr>
              <a:t>  }</a:t>
            </a:r>
          </a:p>
          <a:p>
            <a:endParaRPr lang="en-GB" sz="2800" dirty="0">
              <a:solidFill>
                <a:srgbClr val="000000"/>
              </a:solidFill>
              <a:latin typeface="Courier New" panose="02070309020205020404" pitchFamily="49" charset="0"/>
              <a:cs typeface="Courier New" panose="02070309020205020404" pitchFamily="49" charset="0"/>
            </a:endParaRPr>
          </a:p>
          <a:p>
            <a:r>
              <a:rPr lang="en-GB" sz="2800" dirty="0">
                <a:solidFill>
                  <a:srgbClr val="000000"/>
                </a:solidFill>
                <a:latin typeface="Courier New" panose="02070309020205020404" pitchFamily="49" charset="0"/>
                <a:cs typeface="Courier New" panose="02070309020205020404" pitchFamily="49" charset="0"/>
              </a:rPr>
              <a:t>  public Loan(double annualInterestRate, int numberOfYears,</a:t>
            </a:r>
          </a:p>
          <a:p>
            <a:r>
              <a:rPr lang="en-GB" sz="2800" dirty="0">
                <a:solidFill>
                  <a:srgbClr val="000000"/>
                </a:solidFill>
                <a:latin typeface="Courier New" panose="02070309020205020404" pitchFamily="49" charset="0"/>
                <a:cs typeface="Courier New" panose="02070309020205020404" pitchFamily="49" charset="0"/>
              </a:rPr>
              <a:t>      double loanAmount) {</a:t>
            </a:r>
          </a:p>
          <a:p>
            <a:r>
              <a:rPr lang="en-GB" sz="2800" dirty="0">
                <a:solidFill>
                  <a:srgbClr val="000000"/>
                </a:solidFill>
                <a:latin typeface="Courier New" panose="02070309020205020404" pitchFamily="49" charset="0"/>
                <a:cs typeface="Courier New" panose="02070309020205020404" pitchFamily="49" charset="0"/>
              </a:rPr>
              <a:t>    this.annualInterestRate = annualInterestRate;</a:t>
            </a:r>
          </a:p>
          <a:p>
            <a:r>
              <a:rPr lang="en-GB" sz="2800" dirty="0">
                <a:solidFill>
                  <a:srgbClr val="000000"/>
                </a:solidFill>
                <a:latin typeface="Courier New" panose="02070309020205020404" pitchFamily="49" charset="0"/>
                <a:cs typeface="Courier New" panose="02070309020205020404" pitchFamily="49" charset="0"/>
              </a:rPr>
              <a:t>    this.numberOfYears = numberOfYears;</a:t>
            </a:r>
          </a:p>
          <a:p>
            <a:r>
              <a:rPr lang="en-GB" sz="2800" dirty="0">
                <a:solidFill>
                  <a:srgbClr val="000000"/>
                </a:solidFill>
                <a:latin typeface="Courier New" panose="02070309020205020404" pitchFamily="49" charset="0"/>
                <a:cs typeface="Courier New" panose="02070309020205020404" pitchFamily="49" charset="0"/>
              </a:rPr>
              <a:t>    this.loanAmount = loanAmount;</a:t>
            </a:r>
          </a:p>
          <a:p>
            <a:r>
              <a:rPr lang="en-GB" sz="2800" dirty="0">
                <a:solidFill>
                  <a:srgbClr val="000000"/>
                </a:solidFill>
                <a:latin typeface="Courier New" panose="02070309020205020404" pitchFamily="49" charset="0"/>
                <a:cs typeface="Courier New" panose="02070309020205020404" pitchFamily="49" charset="0"/>
              </a:rPr>
              <a:t>    loanDate = new java.util.Date();</a:t>
            </a:r>
          </a:p>
          <a:p>
            <a:r>
              <a:rPr lang="en-GB" sz="2800" dirty="0">
                <a:solidFill>
                  <a:srgbClr val="000000"/>
                </a:solidFill>
                <a:latin typeface="Courier New" panose="02070309020205020404" pitchFamily="49" charset="0"/>
                <a:cs typeface="Courier New" panose="02070309020205020404" pitchFamily="49" charset="0"/>
              </a:rPr>
              <a:t>  }</a:t>
            </a:r>
          </a:p>
          <a:p>
            <a:r>
              <a:rPr lang="en-GB" sz="28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831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4294967295"/>
          </p:nvPr>
        </p:nvSpPr>
        <p:spPr>
          <a:xfrm>
            <a:off x="255102" y="343452"/>
            <a:ext cx="13225039" cy="8209721"/>
          </a:xfrm>
        </p:spPr>
        <p:txBody>
          <a:bodyPr/>
          <a:lstStyle/>
          <a:p>
            <a:pPr marL="0" indent="0">
              <a:buNone/>
            </a:pPr>
            <a:r>
              <a:rPr lang="en-US" sz="2500" dirty="0">
                <a:latin typeface="Courier New" panose="02070309020205020404" pitchFamily="49" charset="0"/>
                <a:cs typeface="Courier New" panose="02070309020205020404" pitchFamily="49" charset="0"/>
              </a:rPr>
              <a:t>public static void main(String[] </a:t>
            </a:r>
            <a:r>
              <a:rPr lang="en-US" sz="2500" dirty="0" err="1">
                <a:latin typeface="Courier New" panose="02070309020205020404" pitchFamily="49" charset="0"/>
                <a:cs typeface="Courier New" panose="02070309020205020404" pitchFamily="49" charset="0"/>
              </a:rPr>
              <a:t>args</a:t>
            </a:r>
            <a:r>
              <a:rPr lang="en-US" sz="2500" dirty="0">
                <a:latin typeface="Courier New" panose="02070309020205020404" pitchFamily="49" charset="0"/>
                <a:cs typeface="Courier New" panose="02070309020205020404" pitchFamily="49" charset="0"/>
              </a:rPr>
              <a:t>) {</a:t>
            </a:r>
          </a:p>
          <a:p>
            <a:pPr marL="0" indent="0">
              <a:buNone/>
            </a:pPr>
            <a:r>
              <a:rPr lang="en-US" sz="2500" dirty="0">
                <a:latin typeface="Courier New" panose="02070309020205020404" pitchFamily="49" charset="0"/>
                <a:cs typeface="Courier New" panose="02070309020205020404" pitchFamily="49" charset="0"/>
              </a:rPr>
              <a:t>    // Create a name</a:t>
            </a:r>
          </a:p>
          <a:p>
            <a:pPr marL="0" indent="0">
              <a:buNone/>
            </a:pPr>
            <a:r>
              <a:rPr lang="en-US" sz="2500" dirty="0">
                <a:latin typeface="Courier New" panose="02070309020205020404" pitchFamily="49" charset="0"/>
                <a:cs typeface="Courier New" panose="02070309020205020404" pitchFamily="49" charset="0"/>
              </a:rPr>
              <a:t>    Name </a:t>
            </a:r>
            <a:r>
              <a:rPr lang="en-US" sz="2500" dirty="0" err="1">
                <a:latin typeface="Courier New" panose="02070309020205020404" pitchFamily="49" charset="0"/>
                <a:cs typeface="Courier New" panose="02070309020205020404" pitchFamily="49" charset="0"/>
              </a:rPr>
              <a:t>name</a:t>
            </a:r>
            <a:r>
              <a:rPr lang="en-US" sz="2500" dirty="0">
                <a:latin typeface="Courier New" panose="02070309020205020404" pitchFamily="49" charset="0"/>
                <a:cs typeface="Courier New" panose="02070309020205020404" pitchFamily="49" charset="0"/>
              </a:rPr>
              <a:t> = new Name("John", 'D', "Smith");</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 Create an address</a:t>
            </a:r>
          </a:p>
          <a:p>
            <a:pPr marL="0" indent="0">
              <a:buNone/>
            </a:pPr>
            <a:r>
              <a:rPr lang="en-US" sz="2500" dirty="0">
                <a:latin typeface="Courier New" panose="02070309020205020404" pitchFamily="49" charset="0"/>
                <a:cs typeface="Courier New" panose="02070309020205020404" pitchFamily="49" charset="0"/>
              </a:rPr>
              <a:t>    Address </a:t>
            </a:r>
            <a:r>
              <a:rPr lang="en-US" sz="2500" dirty="0" err="1">
                <a:latin typeface="Courier New" panose="02070309020205020404" pitchFamily="49" charset="0"/>
                <a:cs typeface="Courier New" panose="02070309020205020404" pitchFamily="49" charset="0"/>
              </a:rPr>
              <a:t>address</a:t>
            </a:r>
            <a:r>
              <a:rPr lang="en-US" sz="2500" dirty="0">
                <a:latin typeface="Courier New" panose="02070309020205020404" pitchFamily="49" charset="0"/>
                <a:cs typeface="Courier New" panose="02070309020205020404" pitchFamily="49" charset="0"/>
              </a:rPr>
              <a:t> = new Address("100 Main Street", "Savannah", "GA", "31419");</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 Create a loan</a:t>
            </a:r>
          </a:p>
          <a:p>
            <a:pPr marL="0" indent="0">
              <a:buNone/>
            </a:pPr>
            <a:r>
              <a:rPr lang="en-US" sz="2500" dirty="0">
                <a:latin typeface="Courier New" panose="02070309020205020404" pitchFamily="49" charset="0"/>
                <a:cs typeface="Courier New" panose="02070309020205020404" pitchFamily="49" charset="0"/>
              </a:rPr>
              <a:t>    Loan </a:t>
            </a:r>
            <a:r>
              <a:rPr lang="en-US" sz="2500" dirty="0" err="1">
                <a:latin typeface="Courier New" panose="02070309020205020404" pitchFamily="49" charset="0"/>
                <a:cs typeface="Courier New" panose="02070309020205020404" pitchFamily="49" charset="0"/>
              </a:rPr>
              <a:t>loan</a:t>
            </a:r>
            <a:r>
              <a:rPr lang="en-US" sz="2500" dirty="0">
                <a:latin typeface="Courier New" panose="02070309020205020404" pitchFamily="49" charset="0"/>
                <a:cs typeface="Courier New" panose="02070309020205020404" pitchFamily="49" charset="0"/>
              </a:rPr>
              <a:t> = new Loan(5.5, 15, 250000);</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 Create a borrower</a:t>
            </a:r>
          </a:p>
          <a:p>
            <a:pPr marL="0" indent="0">
              <a:buNone/>
            </a:pPr>
            <a:r>
              <a:rPr lang="en-US" sz="2500" dirty="0">
                <a:latin typeface="Courier New" panose="02070309020205020404" pitchFamily="49" charset="0"/>
                <a:cs typeface="Courier New" panose="02070309020205020404" pitchFamily="49" charset="0"/>
              </a:rPr>
              <a:t>    Borrower </a:t>
            </a:r>
            <a:r>
              <a:rPr lang="en-US" sz="2500" dirty="0" err="1">
                <a:latin typeface="Courier New" panose="02070309020205020404" pitchFamily="49" charset="0"/>
                <a:cs typeface="Courier New" panose="02070309020205020404" pitchFamily="49" charset="0"/>
              </a:rPr>
              <a:t>borrower</a:t>
            </a:r>
            <a:r>
              <a:rPr lang="en-US" sz="2500" dirty="0">
                <a:latin typeface="Courier New" panose="02070309020205020404" pitchFamily="49" charset="0"/>
                <a:cs typeface="Courier New" panose="02070309020205020404" pitchFamily="49" charset="0"/>
              </a:rPr>
              <a:t> = new Borrower(name, address);</a:t>
            </a:r>
          </a:p>
          <a:p>
            <a:pPr marL="0"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borrower.setLoan</a:t>
            </a:r>
            <a:r>
              <a:rPr lang="en-US" sz="2500" dirty="0">
                <a:latin typeface="Courier New" panose="02070309020205020404" pitchFamily="49" charset="0"/>
                <a:cs typeface="Courier New" panose="02070309020205020404" pitchFamily="49" charset="0"/>
              </a:rPr>
              <a:t>(loan);</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 Display loan information</a:t>
            </a:r>
          </a:p>
          <a:p>
            <a:pPr marL="0"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JOptionPane.showMessageDialog</a:t>
            </a:r>
            <a:r>
              <a:rPr lang="en-US" sz="2500" dirty="0">
                <a:latin typeface="Courier New" panose="02070309020205020404" pitchFamily="49" charset="0"/>
                <a:cs typeface="Courier New" panose="02070309020205020404" pitchFamily="49" charset="0"/>
              </a:rPr>
              <a:t>(null, </a:t>
            </a:r>
            <a:r>
              <a:rPr lang="en-US" sz="2500" dirty="0" err="1">
                <a:latin typeface="Courier New" panose="02070309020205020404" pitchFamily="49" charset="0"/>
                <a:cs typeface="Courier New" panose="02070309020205020404" pitchFamily="49" charset="0"/>
              </a:rPr>
              <a:t>borrower.toString</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  }</a:t>
            </a:r>
          </a:p>
          <a:p>
            <a:pPr marL="0" indent="0">
              <a:buNone/>
            </a:pPr>
            <a:r>
              <a:rPr lang="en-US" sz="2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0036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798063" y="400050"/>
            <a:ext cx="12426976" cy="900113"/>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Software Development Process </a:t>
            </a:r>
          </a:p>
        </p:txBody>
      </p:sp>
      <p:sp>
        <p:nvSpPr>
          <p:cNvPr id="57348"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pic>
        <p:nvPicPr>
          <p:cNvPr id="5734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685" y="1727300"/>
            <a:ext cx="12208459" cy="650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396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6036" y="112395"/>
            <a:ext cx="12997021" cy="94424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Example 2: The Rational Class</a:t>
            </a:r>
          </a:p>
        </p:txBody>
      </p:sp>
      <p:pic>
        <p:nvPicPr>
          <p:cNvPr id="70659" name="Picture 3"/>
          <p:cNvPicPr>
            <a:picLocks noChangeAspect="1" noChangeArrowheads="1"/>
          </p:cNvPicPr>
          <p:nvPr/>
        </p:nvPicPr>
        <p:blipFill>
          <a:blip r:embed="rId3" cstate="print"/>
          <a:srcRect/>
          <a:stretch>
            <a:fillRect/>
          </a:stretch>
        </p:blipFill>
        <p:spPr bwMode="auto">
          <a:xfrm>
            <a:off x="277813" y="1581150"/>
            <a:ext cx="13125450" cy="5838825"/>
          </a:xfrm>
          <a:prstGeom prst="roundRect">
            <a:avLst>
              <a:gd name="adj" fmla="val 16667"/>
            </a:avLst>
          </a:prstGeom>
          <a:ln>
            <a:noFill/>
          </a:ln>
          <a:effectLst>
            <a:glow rad="1397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cross"/>
            <a:contourClr>
              <a:srgbClr val="FFFFFF"/>
            </a:contourClr>
          </a:sp3d>
        </p:spPr>
      </p:pic>
    </p:spTree>
    <p:extLst>
      <p:ext uri="{BB962C8B-B14F-4D97-AF65-F5344CB8AC3E}">
        <p14:creationId xmlns:p14="http://schemas.microsoft.com/office/powerpoint/2010/main" val="1943003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26081" y="139146"/>
            <a:ext cx="11628914" cy="87464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Class Design Guidelines</a:t>
            </a:r>
          </a:p>
        </p:txBody>
      </p:sp>
      <p:sp>
        <p:nvSpPr>
          <p:cNvPr id="47107" name="Rectangle 3"/>
          <p:cNvSpPr>
            <a:spLocks noGrp="1" noChangeArrowheads="1"/>
          </p:cNvSpPr>
          <p:nvPr>
            <p:ph type="body" idx="4294967295"/>
          </p:nvPr>
        </p:nvSpPr>
        <p:spPr>
          <a:xfrm>
            <a:off x="456036" y="1800225"/>
            <a:ext cx="12769003" cy="6300788"/>
          </a:xfrm>
        </p:spPr>
        <p:txBody>
          <a:bodyPr/>
          <a:lstStyle/>
          <a:p>
            <a:pPr>
              <a:spcBef>
                <a:spcPct val="50000"/>
              </a:spcBef>
            </a:pPr>
            <a:r>
              <a:rPr lang="en-US" sz="4400" dirty="0">
                <a:latin typeface="Times New Roman" panose="02020603050405020304" pitchFamily="18" charset="0"/>
                <a:cs typeface="Times New Roman" panose="02020603050405020304" pitchFamily="18" charset="0"/>
              </a:rPr>
              <a:t>Designing a Single Class.</a:t>
            </a:r>
          </a:p>
          <a:p>
            <a:pPr>
              <a:spcBef>
                <a:spcPct val="50000"/>
              </a:spcBef>
            </a:pPr>
            <a:r>
              <a:rPr lang="en-US" sz="4400" dirty="0">
                <a:latin typeface="Times New Roman" panose="02020603050405020304" pitchFamily="18" charset="0"/>
                <a:cs typeface="Times New Roman" panose="02020603050405020304" pitchFamily="18" charset="0"/>
              </a:rPr>
              <a:t>Using Modifiers </a:t>
            </a:r>
            <a:r>
              <a:rPr lang="en-US" sz="4400" b="1" dirty="0">
                <a:latin typeface="Courier New" panose="02070309020205020404" pitchFamily="49" charset="0"/>
                <a:cs typeface="Courier New" panose="02070309020205020404" pitchFamily="49" charset="0"/>
              </a:rPr>
              <a:t>public</a:t>
            </a:r>
            <a:r>
              <a:rPr lang="en-US" sz="4400" dirty="0">
                <a:latin typeface="Times New Roman" panose="02020603050405020304" pitchFamily="18" charset="0"/>
                <a:cs typeface="Times New Roman" panose="02020603050405020304" pitchFamily="18" charset="0"/>
              </a:rPr>
              <a:t>, </a:t>
            </a:r>
            <a:r>
              <a:rPr lang="en-US" sz="4400" b="1" dirty="0">
                <a:latin typeface="Courier New" panose="02070309020205020404" pitchFamily="49" charset="0"/>
                <a:cs typeface="Courier New" panose="02070309020205020404" pitchFamily="49" charset="0"/>
              </a:rPr>
              <a:t>private</a:t>
            </a:r>
            <a:r>
              <a:rPr lang="en-US" sz="4400" dirty="0">
                <a:latin typeface="Times New Roman" panose="02020603050405020304" pitchFamily="18" charset="0"/>
                <a:cs typeface="Times New Roman" panose="02020603050405020304" pitchFamily="18" charset="0"/>
              </a:rPr>
              <a:t> and </a:t>
            </a:r>
            <a:r>
              <a:rPr lang="en-US" sz="4400" b="1" dirty="0">
                <a:latin typeface="Courier New" panose="02070309020205020404" pitchFamily="49" charset="0"/>
                <a:cs typeface="Courier New" panose="02070309020205020404" pitchFamily="49" charset="0"/>
              </a:rPr>
              <a:t>static</a:t>
            </a:r>
            <a:r>
              <a:rPr lang="en-US" sz="4400" dirty="0">
                <a:latin typeface="Courier New" panose="02070309020205020404" pitchFamily="49" charset="0"/>
                <a:cs typeface="Courier New" panose="02070309020205020404" pitchFamily="49" charset="0"/>
              </a:rPr>
              <a:t> </a:t>
            </a:r>
          </a:p>
          <a:p>
            <a:pPr>
              <a:spcBef>
                <a:spcPct val="50000"/>
              </a:spcBef>
            </a:pPr>
            <a:r>
              <a:rPr lang="en-US" sz="4400" dirty="0">
                <a:latin typeface="Times New Roman" panose="02020603050405020304" pitchFamily="18" charset="0"/>
                <a:cs typeface="Times New Roman" panose="02020603050405020304" pitchFamily="18" charset="0"/>
              </a:rPr>
              <a:t>Using Inheritance or Composition </a:t>
            </a:r>
          </a:p>
        </p:txBody>
      </p:sp>
    </p:spTree>
    <p:extLst>
      <p:ext uri="{BB962C8B-B14F-4D97-AF65-F5344CB8AC3E}">
        <p14:creationId xmlns:p14="http://schemas.microsoft.com/office/powerpoint/2010/main" val="2234836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26081" y="62124"/>
            <a:ext cx="11628914" cy="8324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Designing a Class</a:t>
            </a:r>
          </a:p>
        </p:txBody>
      </p:sp>
      <p:sp>
        <p:nvSpPr>
          <p:cNvPr id="48131" name="Rectangle 3"/>
          <p:cNvSpPr>
            <a:spLocks noGrp="1" noChangeArrowheads="1"/>
          </p:cNvSpPr>
          <p:nvPr>
            <p:ph type="body" idx="4294967295"/>
          </p:nvPr>
        </p:nvSpPr>
        <p:spPr>
          <a:xfrm>
            <a:off x="76200" y="1419649"/>
            <a:ext cx="13442536" cy="7581476"/>
          </a:xfrm>
        </p:spPr>
        <p:txBody>
          <a:bodyPr/>
          <a:lstStyle/>
          <a:p>
            <a:pPr>
              <a:spcBef>
                <a:spcPts val="0"/>
              </a:spcBef>
            </a:pPr>
            <a:r>
              <a:rPr lang="en-US" sz="3600" dirty="0">
                <a:latin typeface="Times New Roman" panose="02020603050405020304" pitchFamily="18" charset="0"/>
                <a:cs typeface="Times New Roman" panose="02020603050405020304" pitchFamily="18" charset="0"/>
              </a:rPr>
              <a:t>A single entity with too many responsibilities should be broken into several classes to separate responsibilities. </a:t>
            </a:r>
          </a:p>
          <a:p>
            <a:pPr>
              <a:spcBef>
                <a:spcPts val="0"/>
              </a:spcBef>
            </a:pPr>
            <a:r>
              <a:rPr lang="en-US" sz="3600" dirty="0">
                <a:latin typeface="Times New Roman" panose="02020603050405020304" pitchFamily="18" charset="0"/>
                <a:cs typeface="Times New Roman" panose="02020603050405020304" pitchFamily="18" charset="0"/>
              </a:rPr>
              <a:t>The String class, </a:t>
            </a:r>
            <a:r>
              <a:rPr lang="en-US" sz="3600" dirty="0" err="1">
                <a:latin typeface="Times New Roman" panose="02020603050405020304" pitchFamily="18" charset="0"/>
                <a:cs typeface="Times New Roman" panose="02020603050405020304" pitchFamily="18" charset="0"/>
              </a:rPr>
              <a:t>StringBuffer</a:t>
            </a:r>
            <a:r>
              <a:rPr lang="en-US" sz="3600" dirty="0">
                <a:latin typeface="Times New Roman" panose="02020603050405020304" pitchFamily="18" charset="0"/>
                <a:cs typeface="Times New Roman" panose="02020603050405020304" pitchFamily="18" charset="0"/>
              </a:rPr>
              <a:t> class, and </a:t>
            </a:r>
            <a:r>
              <a:rPr lang="en-US" sz="3600" dirty="0" err="1">
                <a:latin typeface="Times New Roman" panose="02020603050405020304" pitchFamily="18" charset="0"/>
                <a:cs typeface="Times New Roman" panose="02020603050405020304" pitchFamily="18" charset="0"/>
              </a:rPr>
              <a:t>StringTokenizer</a:t>
            </a:r>
            <a:r>
              <a:rPr lang="en-US" sz="3600" dirty="0">
                <a:latin typeface="Times New Roman" panose="02020603050405020304" pitchFamily="18" charset="0"/>
                <a:cs typeface="Times New Roman" panose="02020603050405020304" pitchFamily="18" charset="0"/>
              </a:rPr>
              <a:t> class all deal with strings, for example, but have different responsibilities.</a:t>
            </a:r>
          </a:p>
          <a:p>
            <a:pPr>
              <a:spcBef>
                <a:spcPts val="0"/>
              </a:spcBef>
            </a:pPr>
            <a:r>
              <a:rPr lang="en-US" sz="3600" dirty="0">
                <a:latin typeface="Times New Roman" panose="02020603050405020304" pitchFamily="18" charset="0"/>
                <a:cs typeface="Times New Roman" panose="02020603050405020304" pitchFamily="18" charset="0"/>
              </a:rPr>
              <a:t>Classes are usually designed for use by many different customers. </a:t>
            </a:r>
          </a:p>
          <a:p>
            <a:pPr>
              <a:spcBef>
                <a:spcPts val="0"/>
              </a:spcBef>
            </a:pPr>
            <a:r>
              <a:rPr lang="en-US" sz="3600" dirty="0">
                <a:latin typeface="Times New Roman" panose="02020603050405020304" pitchFamily="18" charset="0"/>
                <a:cs typeface="Times New Roman" panose="02020603050405020304" pitchFamily="18" charset="0"/>
              </a:rPr>
              <a:t>To make a class useful in a wide range of applications, the class should provide a variety of ways for customization through properties and methods. </a:t>
            </a:r>
          </a:p>
          <a:p>
            <a:pPr>
              <a:spcBef>
                <a:spcPts val="0"/>
              </a:spcBef>
            </a:pPr>
            <a:r>
              <a:rPr lang="en-US" sz="3600" dirty="0">
                <a:latin typeface="Times New Roman" panose="02020603050405020304" pitchFamily="18" charset="0"/>
                <a:cs typeface="Times New Roman" panose="02020603050405020304" pitchFamily="18" charset="0"/>
              </a:rPr>
              <a:t>A class should describe a single entity or a set of similar operations. </a:t>
            </a:r>
          </a:p>
          <a:p>
            <a:pPr>
              <a:spcBef>
                <a:spcPts val="0"/>
              </a:spcBef>
            </a:pPr>
            <a:r>
              <a:rPr lang="en-US" sz="3600" dirty="0">
                <a:latin typeface="Times New Roman" panose="02020603050405020304" pitchFamily="18" charset="0"/>
                <a:cs typeface="Times New Roman" panose="02020603050405020304" pitchFamily="18" charset="0"/>
              </a:rPr>
              <a:t>Classes are designed for reuse. </a:t>
            </a:r>
          </a:p>
          <a:p>
            <a:pPr>
              <a:spcBef>
                <a:spcPts val="0"/>
              </a:spcBef>
            </a:pPr>
            <a:r>
              <a:rPr lang="en-US" sz="3600" dirty="0">
                <a:latin typeface="Times New Roman" panose="02020603050405020304" pitchFamily="18" charset="0"/>
                <a:cs typeface="Times New Roman" panose="02020603050405020304" pitchFamily="18" charset="0"/>
              </a:rPr>
              <a:t>Users can incorporate classes in many different combinations, orders, and environments. </a:t>
            </a:r>
          </a:p>
        </p:txBody>
      </p:sp>
    </p:spTree>
    <p:extLst>
      <p:ext uri="{BB962C8B-B14F-4D97-AF65-F5344CB8AC3E}">
        <p14:creationId xmlns:p14="http://schemas.microsoft.com/office/powerpoint/2010/main" val="13691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slide(fromBottom)">
                                      <p:cBhvr>
                                        <p:cTn id="7" dur="500"/>
                                        <p:tgtEl>
                                          <p:spTgt spid="48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slide(fromBottom)">
                                      <p:cBhvr>
                                        <p:cTn id="12" dur="500"/>
                                        <p:tgtEl>
                                          <p:spTgt spid="48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Effect transition="in" filter="dissolve">
                                      <p:cBhvr>
                                        <p:cTn id="17" dur="500"/>
                                        <p:tgtEl>
                                          <p:spTgt spid="481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131">
                                            <p:txEl>
                                              <p:pRg st="4" end="4"/>
                                            </p:txEl>
                                          </p:spTgt>
                                        </p:tgtEl>
                                        <p:attrNameLst>
                                          <p:attrName>style.visibility</p:attrName>
                                        </p:attrNameLst>
                                      </p:cBhvr>
                                      <p:to>
                                        <p:strVal val="visible"/>
                                      </p:to>
                                    </p:set>
                                    <p:animEffect transition="in" filter="dissolve">
                                      <p:cBhvr>
                                        <p:cTn id="22" dur="500"/>
                                        <p:tgtEl>
                                          <p:spTgt spid="481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animEffect transition="in" filter="dissolve">
                                      <p:cBhvr>
                                        <p:cTn id="27" dur="500"/>
                                        <p:tgtEl>
                                          <p:spTgt spid="481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8131">
                                            <p:txEl>
                                              <p:pRg st="6" end="6"/>
                                            </p:txEl>
                                          </p:spTgt>
                                        </p:tgtEl>
                                        <p:attrNameLst>
                                          <p:attrName>style.visibility</p:attrName>
                                        </p:attrNameLst>
                                      </p:cBhvr>
                                      <p:to>
                                        <p:strVal val="visible"/>
                                      </p:to>
                                    </p:set>
                                    <p:animEffect transition="in" filter="dissolve">
                                      <p:cBhvr>
                                        <p:cTn id="32"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0" y="1314174"/>
            <a:ext cx="13681075" cy="8271667"/>
          </a:xfrm>
        </p:spPr>
        <p:txBody>
          <a:bodyPr/>
          <a:lstStyle/>
          <a:p>
            <a:pPr>
              <a:spcBef>
                <a:spcPts val="0"/>
              </a:spcBef>
            </a:pPr>
            <a:r>
              <a:rPr lang="en-US" sz="4000" dirty="0">
                <a:latin typeface="Times New Roman" panose="02020603050405020304" pitchFamily="18" charset="0"/>
                <a:cs typeface="Times New Roman" panose="02020603050405020304" pitchFamily="18" charset="0"/>
              </a:rPr>
              <a:t>Therefore, you should design </a:t>
            </a:r>
          </a:p>
          <a:p>
            <a:pPr lvl="1">
              <a:spcBef>
                <a:spcPts val="0"/>
              </a:spcBef>
            </a:pPr>
            <a:r>
              <a:rPr lang="en-US" sz="4000" dirty="0">
                <a:latin typeface="Times New Roman" panose="02020603050405020304" pitchFamily="18" charset="0"/>
                <a:cs typeface="Times New Roman" panose="02020603050405020304" pitchFamily="18" charset="0"/>
              </a:rPr>
              <a:t>a class that imposes no restrictions on what or when the user can do with it, </a:t>
            </a:r>
          </a:p>
          <a:p>
            <a:pPr lvl="1">
              <a:spcBef>
                <a:spcPts val="0"/>
              </a:spcBef>
            </a:pPr>
            <a:r>
              <a:rPr lang="en-US" sz="4000" dirty="0">
                <a:latin typeface="Times New Roman" panose="02020603050405020304" pitchFamily="18" charset="0"/>
                <a:cs typeface="Times New Roman" panose="02020603050405020304" pitchFamily="18" charset="0"/>
              </a:rPr>
              <a:t>design the properties to ensure that the user can set properties in any order, with any combination of values, and </a:t>
            </a:r>
          </a:p>
          <a:p>
            <a:pPr lvl="1">
              <a:spcBef>
                <a:spcPts val="0"/>
              </a:spcBef>
            </a:pPr>
            <a:r>
              <a:rPr lang="en-US" sz="4000" dirty="0">
                <a:latin typeface="Times New Roman" panose="02020603050405020304" pitchFamily="18" charset="0"/>
                <a:cs typeface="Times New Roman" panose="02020603050405020304" pitchFamily="18" charset="0"/>
              </a:rPr>
              <a:t>design methods to function independently of their order of occurrence.</a:t>
            </a:r>
          </a:p>
          <a:p>
            <a:pPr>
              <a:spcBef>
                <a:spcPts val="0"/>
              </a:spcBef>
            </a:pPr>
            <a:r>
              <a:rPr lang="en-US" sz="4000" dirty="0">
                <a:latin typeface="Times New Roman" panose="02020603050405020304" pitchFamily="18" charset="0"/>
                <a:cs typeface="Times New Roman" panose="02020603050405020304" pitchFamily="18" charset="0"/>
              </a:rPr>
              <a:t>Provide a public no-</a:t>
            </a:r>
            <a:r>
              <a:rPr lang="en-US" sz="4000" dirty="0" err="1">
                <a:latin typeface="Times New Roman" panose="02020603050405020304" pitchFamily="18" charset="0"/>
                <a:cs typeface="Times New Roman" panose="02020603050405020304" pitchFamily="18" charset="0"/>
              </a:rPr>
              <a:t>arg</a:t>
            </a:r>
            <a:r>
              <a:rPr lang="en-US" sz="4000" dirty="0">
                <a:latin typeface="Times New Roman" panose="02020603050405020304" pitchFamily="18" charset="0"/>
                <a:cs typeface="Times New Roman" panose="02020603050405020304" pitchFamily="18" charset="0"/>
              </a:rPr>
              <a:t> constructor and override the </a:t>
            </a:r>
            <a:r>
              <a:rPr lang="en-US" sz="4000" b="1" dirty="0">
                <a:latin typeface="Courier New" panose="02070309020205020404" pitchFamily="49" charset="0"/>
                <a:cs typeface="Courier New" panose="02070309020205020404" pitchFamily="49" charset="0"/>
              </a:rPr>
              <a:t>equals</a:t>
            </a:r>
            <a:r>
              <a:rPr lang="en-US" sz="4000" dirty="0">
                <a:latin typeface="Times New Roman" panose="02020603050405020304" pitchFamily="18" charset="0"/>
                <a:cs typeface="Times New Roman" panose="02020603050405020304" pitchFamily="18" charset="0"/>
              </a:rPr>
              <a:t> method and the </a:t>
            </a:r>
            <a:r>
              <a:rPr lang="en-US" sz="4000" b="1" dirty="0" err="1">
                <a:latin typeface="Courier New" panose="02070309020205020404" pitchFamily="49" charset="0"/>
                <a:cs typeface="Courier New" panose="02070309020205020404" pitchFamily="49" charset="0"/>
              </a:rPr>
              <a:t>toString</a:t>
            </a:r>
            <a:r>
              <a:rPr lang="en-US" sz="4000" dirty="0">
                <a:latin typeface="Times New Roman" panose="02020603050405020304" pitchFamily="18" charset="0"/>
                <a:cs typeface="Times New Roman" panose="02020603050405020304" pitchFamily="18" charset="0"/>
              </a:rPr>
              <a:t> method defined in the </a:t>
            </a:r>
            <a:r>
              <a:rPr lang="en-US" sz="4000" b="1" dirty="0">
                <a:latin typeface="Times New Roman" panose="02020603050405020304" pitchFamily="18" charset="0"/>
                <a:cs typeface="Times New Roman" panose="02020603050405020304" pitchFamily="18" charset="0"/>
              </a:rPr>
              <a:t>Object</a:t>
            </a:r>
            <a:r>
              <a:rPr lang="en-US" sz="4000" dirty="0">
                <a:latin typeface="Times New Roman" panose="02020603050405020304" pitchFamily="18" charset="0"/>
                <a:cs typeface="Times New Roman" panose="02020603050405020304" pitchFamily="18" charset="0"/>
              </a:rPr>
              <a:t> class whenever possible. </a:t>
            </a:r>
          </a:p>
          <a:p>
            <a:pPr>
              <a:spcBef>
                <a:spcPts val="0"/>
              </a:spcBef>
            </a:pPr>
            <a:endParaRPr lang="en-US" sz="3500" dirty="0">
              <a:latin typeface="Courier" pitchFamily="49" charset="0"/>
              <a:cs typeface="Times New Roman" pitchFamily="18" charset="0"/>
            </a:endParaRPr>
          </a:p>
        </p:txBody>
      </p:sp>
      <p:sp>
        <p:nvSpPr>
          <p:cNvPr id="4" name="Rectangle 2"/>
          <p:cNvSpPr>
            <a:spLocks noGrp="1" noChangeArrowheads="1"/>
          </p:cNvSpPr>
          <p:nvPr>
            <p:ph type="title"/>
          </p:nvPr>
        </p:nvSpPr>
        <p:spPr>
          <a:xfrm>
            <a:off x="1026081" y="62124"/>
            <a:ext cx="11628914" cy="8324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Designing a Class, cont.</a:t>
            </a:r>
          </a:p>
        </p:txBody>
      </p:sp>
    </p:spTree>
    <p:extLst>
      <p:ext uri="{BB962C8B-B14F-4D97-AF65-F5344CB8AC3E}">
        <p14:creationId xmlns:p14="http://schemas.microsoft.com/office/powerpoint/2010/main" val="33690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dissolve">
                                      <p:cBhvr>
                                        <p:cTn id="7"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7875" y="1563038"/>
            <a:ext cx="12903200" cy="5016758"/>
          </a:xfrm>
          <a:prstGeom prst="rect">
            <a:avLst/>
          </a:prstGeom>
        </p:spPr>
        <p:txBody>
          <a:bodyPr wrap="square">
            <a:spAutoFit/>
          </a:bodyPr>
          <a:lstStyle/>
          <a:p>
            <a:pPr marL="392113" lvl="0" indent="-392113">
              <a:spcBef>
                <a:spcPts val="0"/>
              </a:spcBef>
              <a:buClr>
                <a:srgbClr val="3333CC"/>
              </a:buClr>
              <a:buSzPct val="60000"/>
              <a:buFont typeface="Wingdings" pitchFamily="2" charset="2"/>
              <a:buChar char="n"/>
            </a:pPr>
            <a:r>
              <a:rPr lang="en-US" sz="4000" kern="0" dirty="0">
                <a:solidFill>
                  <a:srgbClr val="000000"/>
                </a:solidFill>
                <a:latin typeface="Times New Roman" panose="02020603050405020304" pitchFamily="18" charset="0"/>
                <a:cs typeface="Times New Roman" panose="02020603050405020304" pitchFamily="18" charset="0"/>
              </a:rPr>
              <a:t>Follow standard Java programming style and naming conventions. </a:t>
            </a:r>
          </a:p>
          <a:p>
            <a:pPr marL="392113" lvl="0" indent="-392113">
              <a:spcBef>
                <a:spcPts val="0"/>
              </a:spcBef>
              <a:buClr>
                <a:srgbClr val="3333CC"/>
              </a:buClr>
              <a:buSzPct val="60000"/>
              <a:buFont typeface="Wingdings" pitchFamily="2" charset="2"/>
              <a:buChar char="n"/>
            </a:pPr>
            <a:r>
              <a:rPr lang="en-US" sz="4000" kern="0" dirty="0">
                <a:solidFill>
                  <a:srgbClr val="000000"/>
                </a:solidFill>
                <a:latin typeface="Times New Roman" panose="02020603050405020304" pitchFamily="18" charset="0"/>
                <a:cs typeface="Times New Roman" panose="02020603050405020304" pitchFamily="18" charset="0"/>
              </a:rPr>
              <a:t>Choose informative names for classes, data fields, and methods. </a:t>
            </a:r>
          </a:p>
          <a:p>
            <a:pPr marL="392113" lvl="0" indent="-392113">
              <a:spcBef>
                <a:spcPts val="0"/>
              </a:spcBef>
              <a:buClr>
                <a:srgbClr val="3333CC"/>
              </a:buClr>
              <a:buSzPct val="60000"/>
              <a:buFont typeface="Wingdings" pitchFamily="2" charset="2"/>
              <a:buChar char="n"/>
            </a:pPr>
            <a:r>
              <a:rPr lang="en-US" sz="4000" kern="0" dirty="0">
                <a:solidFill>
                  <a:srgbClr val="000000"/>
                </a:solidFill>
                <a:latin typeface="Times New Roman" panose="02020603050405020304" pitchFamily="18" charset="0"/>
                <a:cs typeface="Times New Roman" panose="02020603050405020304" pitchFamily="18" charset="0"/>
              </a:rPr>
              <a:t>Always place the data declaration before the constructor, and place constructors before methods. </a:t>
            </a:r>
          </a:p>
          <a:p>
            <a:pPr marL="392113" lvl="0" indent="-392113">
              <a:spcBef>
                <a:spcPts val="0"/>
              </a:spcBef>
              <a:buClr>
                <a:srgbClr val="3333CC"/>
              </a:buClr>
              <a:buSzPct val="60000"/>
              <a:buFont typeface="Wingdings" pitchFamily="2" charset="2"/>
              <a:buChar char="n"/>
            </a:pPr>
            <a:r>
              <a:rPr lang="en-US" sz="4000" kern="0" dirty="0">
                <a:solidFill>
                  <a:srgbClr val="000000"/>
                </a:solidFill>
                <a:latin typeface="Times New Roman" panose="02020603050405020304" pitchFamily="18" charset="0"/>
                <a:cs typeface="Times New Roman" panose="02020603050405020304" pitchFamily="18" charset="0"/>
              </a:rPr>
              <a:t>Always provide a constructor and initialize variables to avoid programming errors. </a:t>
            </a:r>
          </a:p>
        </p:txBody>
      </p:sp>
      <p:sp>
        <p:nvSpPr>
          <p:cNvPr id="5" name="Rectangle 2"/>
          <p:cNvSpPr>
            <a:spLocks noGrp="1" noChangeArrowheads="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Designing a Class, cont.</a:t>
            </a:r>
          </a:p>
        </p:txBody>
      </p:sp>
    </p:spTree>
    <p:extLst>
      <p:ext uri="{BB962C8B-B14F-4D97-AF65-F5344CB8AC3E}">
        <p14:creationId xmlns:p14="http://schemas.microsoft.com/office/powerpoint/2010/main" val="2335869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0681" y="406400"/>
            <a:ext cx="11628914" cy="9144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Using Visibility Modifiers and Static</a:t>
            </a:r>
          </a:p>
        </p:txBody>
      </p:sp>
      <p:sp>
        <p:nvSpPr>
          <p:cNvPr id="53251" name="Rectangle 3"/>
          <p:cNvSpPr>
            <a:spLocks noGrp="1" noChangeArrowheads="1"/>
          </p:cNvSpPr>
          <p:nvPr>
            <p:ph type="body" idx="4294967295"/>
          </p:nvPr>
        </p:nvSpPr>
        <p:spPr>
          <a:xfrm>
            <a:off x="342027" y="1625600"/>
            <a:ext cx="13339048" cy="6475414"/>
          </a:xfrm>
        </p:spPr>
        <p:txBody>
          <a:bodyPr/>
          <a:lstStyle/>
          <a:p>
            <a:pPr>
              <a:lnSpc>
                <a:spcPct val="90000"/>
              </a:lnSpc>
              <a:spcBef>
                <a:spcPct val="0"/>
              </a:spcBef>
            </a:pPr>
            <a:r>
              <a:rPr lang="en-US" sz="3600" dirty="0">
                <a:latin typeface="Times New Roman" panose="02020603050405020304" pitchFamily="18" charset="0"/>
                <a:cs typeface="Times New Roman" panose="02020603050405020304" pitchFamily="18" charset="0"/>
              </a:rPr>
              <a:t>Each class can present two contracts (only one explained here):</a:t>
            </a:r>
          </a:p>
          <a:p>
            <a:pPr lvl="1">
              <a:lnSpc>
                <a:spcPct val="90000"/>
              </a:lnSpc>
              <a:spcBef>
                <a:spcPct val="0"/>
              </a:spcBef>
            </a:pPr>
            <a:r>
              <a:rPr lang="en-US" sz="3600" dirty="0">
                <a:latin typeface="Times New Roman" panose="02020603050405020304" pitchFamily="18" charset="0"/>
                <a:cs typeface="Times New Roman" panose="02020603050405020304" pitchFamily="18" charset="0"/>
              </a:rPr>
              <a:t> for the users of the class </a:t>
            </a:r>
          </a:p>
          <a:p>
            <a:pPr lvl="2">
              <a:lnSpc>
                <a:spcPct val="90000"/>
              </a:lnSpc>
              <a:spcBef>
                <a:spcPct val="0"/>
              </a:spcBef>
            </a:pPr>
            <a:r>
              <a:rPr lang="en-US" sz="3600" dirty="0">
                <a:latin typeface="Times New Roman" panose="02020603050405020304" pitchFamily="18" charset="0"/>
                <a:cs typeface="Times New Roman" panose="02020603050405020304" pitchFamily="18" charset="0"/>
              </a:rPr>
              <a:t>Make the fields </a:t>
            </a:r>
            <a:r>
              <a:rPr lang="en-US" sz="3600" b="1" dirty="0">
                <a:latin typeface="Courier New" panose="02070309020205020404" pitchFamily="49" charset="0"/>
                <a:cs typeface="Courier New" panose="02070309020205020404" pitchFamily="49" charset="0"/>
              </a:rPr>
              <a:t>private</a:t>
            </a:r>
            <a:r>
              <a:rPr lang="en-US" sz="3600" dirty="0">
                <a:latin typeface="Times New Roman" panose="02020603050405020304" pitchFamily="18" charset="0"/>
                <a:cs typeface="Times New Roman" panose="02020603050405020304" pitchFamily="18" charset="0"/>
              </a:rPr>
              <a:t> and accessor methods </a:t>
            </a:r>
            <a:r>
              <a:rPr lang="en-US" sz="3600" b="1" dirty="0">
                <a:latin typeface="Courier New" panose="02070309020205020404" pitchFamily="49" charset="0"/>
                <a:cs typeface="Courier New" panose="02070309020205020404" pitchFamily="49" charset="0"/>
              </a:rPr>
              <a:t>public</a:t>
            </a:r>
            <a:r>
              <a:rPr lang="en-US" sz="3600" dirty="0">
                <a:latin typeface="Times New Roman" panose="02020603050405020304" pitchFamily="18" charset="0"/>
                <a:cs typeface="Times New Roman" panose="02020603050405020304" pitchFamily="18" charset="0"/>
              </a:rPr>
              <a:t> if they are intended for the users of the class. </a:t>
            </a:r>
          </a:p>
          <a:p>
            <a:pPr>
              <a:spcBef>
                <a:spcPct val="0"/>
              </a:spcBef>
            </a:pPr>
            <a:r>
              <a:rPr lang="en-US" sz="3600" dirty="0">
                <a:latin typeface="Times New Roman" panose="02020603050405020304" pitchFamily="18" charset="0"/>
                <a:cs typeface="Times New Roman" panose="02020603050405020304" pitchFamily="18" charset="0"/>
              </a:rPr>
              <a:t>A class should use the private modifier to hide its data from direct access by clients. </a:t>
            </a:r>
          </a:p>
          <a:p>
            <a:pPr>
              <a:spcBef>
                <a:spcPct val="0"/>
              </a:spcBef>
            </a:pPr>
            <a:r>
              <a:rPr lang="en-US" sz="3600" dirty="0">
                <a:latin typeface="Times New Roman" panose="02020603050405020304" pitchFamily="18" charset="0"/>
                <a:cs typeface="Times New Roman" panose="02020603050405020304" pitchFamily="18" charset="0"/>
              </a:rPr>
              <a:t>You can use get methods and set methods to provide users with access to the private data, but only to private data you want the user to see or to modify. </a:t>
            </a:r>
          </a:p>
          <a:p>
            <a:pPr>
              <a:spcBef>
                <a:spcPct val="0"/>
              </a:spcBef>
            </a:pPr>
            <a:r>
              <a:rPr lang="en-US" sz="3600" dirty="0">
                <a:latin typeface="Times New Roman" panose="02020603050405020304" pitchFamily="18" charset="0"/>
                <a:cs typeface="Times New Roman" panose="02020603050405020304" pitchFamily="18" charset="0"/>
              </a:rPr>
              <a:t>A class should also hide methods not intended for client use. </a:t>
            </a:r>
          </a:p>
          <a:p>
            <a:pPr>
              <a:spcBef>
                <a:spcPct val="0"/>
              </a:spcBef>
            </a:pPr>
            <a:r>
              <a:rPr lang="en-US" sz="3600" dirty="0">
                <a:latin typeface="Times New Roman" panose="02020603050405020304" pitchFamily="18" charset="0"/>
                <a:cs typeface="Times New Roman" panose="02020603050405020304" pitchFamily="18" charset="0"/>
              </a:rPr>
              <a:t>The</a:t>
            </a: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gcd</a:t>
            </a:r>
            <a:r>
              <a:rPr lang="en-US" sz="3600" dirty="0">
                <a:latin typeface="Courier New" panose="02070309020205020404" pitchFamily="49" charset="0"/>
                <a:cs typeface="Courier New" panose="02070309020205020404" pitchFamily="49" charset="0"/>
              </a:rPr>
              <a:t> </a:t>
            </a:r>
            <a:r>
              <a:rPr lang="en-US" sz="3600" dirty="0">
                <a:latin typeface="Times New Roman" panose="02020603050405020304" pitchFamily="18" charset="0"/>
                <a:cs typeface="Times New Roman" panose="02020603050405020304" pitchFamily="18" charset="0"/>
              </a:rPr>
              <a:t>method in the Rational class in Example 10.2, “The Rational Class,” is private, for example, because it is only for internal use within the class.</a:t>
            </a:r>
          </a:p>
          <a:p>
            <a:pPr>
              <a:lnSpc>
                <a:spcPct val="90000"/>
              </a:lnSpc>
              <a:spcBef>
                <a:spcPct val="0"/>
              </a:spcBef>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84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 calcmode="lin" valueType="num">
                                      <p:cBhvr additive="base">
                                        <p:cTn id="12"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3251">
                                            <p:txEl>
                                              <p:pRg st="3" end="3"/>
                                            </p:txEl>
                                          </p:spTgt>
                                        </p:tgtEl>
                                        <p:attrNameLst>
                                          <p:attrName>style.visibility</p:attrName>
                                        </p:attrNameLst>
                                      </p:cBhvr>
                                      <p:to>
                                        <p:strVal val="visible"/>
                                      </p:to>
                                    </p:set>
                                    <p:anim calcmode="lin" valueType="num">
                                      <p:cBhvr additive="base">
                                        <p:cTn id="18"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3251">
                                            <p:txEl>
                                              <p:pRg st="4" end="4"/>
                                            </p:txEl>
                                          </p:spTgt>
                                        </p:tgtEl>
                                        <p:attrNameLst>
                                          <p:attrName>style.visibility</p:attrName>
                                        </p:attrNameLst>
                                      </p:cBhvr>
                                      <p:to>
                                        <p:strVal val="visible"/>
                                      </p:to>
                                    </p:set>
                                    <p:anim calcmode="lin" valueType="num">
                                      <p:cBhvr additive="base">
                                        <p:cTn id="24"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3251">
                                            <p:txEl>
                                              <p:pRg st="5" end="5"/>
                                            </p:txEl>
                                          </p:spTgt>
                                        </p:tgtEl>
                                        <p:attrNameLst>
                                          <p:attrName>style.visibility</p:attrName>
                                        </p:attrNameLst>
                                      </p:cBhvr>
                                      <p:to>
                                        <p:strVal val="visible"/>
                                      </p:to>
                                    </p:set>
                                    <p:anim calcmode="lin" valueType="num">
                                      <p:cBhvr additive="base">
                                        <p:cTn id="30"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3251">
                                            <p:txEl>
                                              <p:pRg st="6" end="6"/>
                                            </p:txEl>
                                          </p:spTgt>
                                        </p:tgtEl>
                                        <p:attrNameLst>
                                          <p:attrName>style.visibility</p:attrName>
                                        </p:attrNameLst>
                                      </p:cBhvr>
                                      <p:to>
                                        <p:strVal val="visible"/>
                                      </p:to>
                                    </p:set>
                                    <p:anim calcmode="lin" valueType="num">
                                      <p:cBhvr additive="base">
                                        <p:cTn id="36"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26081" y="122381"/>
            <a:ext cx="11628914" cy="1000125"/>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Using the static Modifier</a:t>
            </a:r>
          </a:p>
        </p:txBody>
      </p:sp>
      <p:sp>
        <p:nvSpPr>
          <p:cNvPr id="55299" name="Rectangle 3"/>
          <p:cNvSpPr>
            <a:spLocks noGrp="1" noChangeArrowheads="1"/>
          </p:cNvSpPr>
          <p:nvPr>
            <p:ph type="body" idx="4294967295"/>
          </p:nvPr>
        </p:nvSpPr>
        <p:spPr>
          <a:xfrm>
            <a:off x="570045" y="2400300"/>
            <a:ext cx="12540985" cy="4600575"/>
          </a:xfrm>
        </p:spPr>
        <p:txBody>
          <a:bodyPr/>
          <a:lstStyle/>
          <a:p>
            <a:pPr>
              <a:spcBef>
                <a:spcPct val="0"/>
              </a:spcBef>
            </a:pPr>
            <a:r>
              <a:rPr lang="en-US" sz="4400" dirty="0">
                <a:latin typeface="Times New Roman" panose="02020603050405020304" pitchFamily="18" charset="0"/>
                <a:cs typeface="Times New Roman" panose="02020603050405020304" pitchFamily="18" charset="0"/>
              </a:rPr>
              <a:t>A property that is shared by all the instances of the class should be declared as a static property. </a:t>
            </a:r>
          </a:p>
        </p:txBody>
      </p:sp>
    </p:spTree>
    <p:extLst>
      <p:ext uri="{BB962C8B-B14F-4D97-AF65-F5344CB8AC3E}">
        <p14:creationId xmlns:p14="http://schemas.microsoft.com/office/powerpoint/2010/main" val="1736226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6036" y="1"/>
            <a:ext cx="12654994" cy="93427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Using Inheritance or Composition</a:t>
            </a:r>
          </a:p>
        </p:txBody>
      </p:sp>
      <p:sp>
        <p:nvSpPr>
          <p:cNvPr id="56323" name="Rectangle 3"/>
          <p:cNvSpPr>
            <a:spLocks noGrp="1" noChangeArrowheads="1"/>
          </p:cNvSpPr>
          <p:nvPr>
            <p:ph type="body" idx="4294967295"/>
          </p:nvPr>
        </p:nvSpPr>
        <p:spPr>
          <a:xfrm>
            <a:off x="228018" y="1285253"/>
            <a:ext cx="13453057" cy="7487272"/>
          </a:xfrm>
        </p:spPr>
        <p:txBody>
          <a:bodyPr/>
          <a:lstStyle/>
          <a:p>
            <a:pPr marL="513028" indent="-513028">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In general, the difference between inheritance and composition is the difference between the is-a relationship and the has-a relationship. </a:t>
            </a:r>
          </a:p>
          <a:p>
            <a:pPr marL="513028" indent="-513028">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For example:</a:t>
            </a:r>
          </a:p>
          <a:p>
            <a:pPr marL="893763" indent="-361950">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An apple is fruit; thus, you would use inheritance to model the relationship between the classes Apple and Fruit. </a:t>
            </a:r>
          </a:p>
          <a:p>
            <a:pPr marL="513028" indent="-513028">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A person has a name; thus, you would use composition to model the relationship between the classes Person and Name.</a:t>
            </a:r>
          </a:p>
          <a:p>
            <a:pPr marL="513028" indent="-513028">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Sometimes, the choice between inheritance and composition is not obvious. </a:t>
            </a:r>
          </a:p>
        </p:txBody>
      </p:sp>
    </p:spTree>
    <p:extLst>
      <p:ext uri="{BB962C8B-B14F-4D97-AF65-F5344CB8AC3E}">
        <p14:creationId xmlns:p14="http://schemas.microsoft.com/office/powerpoint/2010/main" val="30514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anim calcmode="lin" valueType="num">
                                      <p:cBhvr additive="base">
                                        <p:cTn id="11"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dissolve">
                                      <p:cBhvr>
                                        <p:cTn id="17" dur="500"/>
                                        <p:tgtEl>
                                          <p:spTgt spid="56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dissolve">
                                      <p:cBhvr>
                                        <p:cTn id="22"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254098" y="100012"/>
            <a:ext cx="11628914" cy="85502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The Java API</a:t>
            </a:r>
            <a:endParaRPr lang="en-US" b="1" u="sng" dirty="0">
              <a:solidFill>
                <a:schemeClr val="tx1"/>
              </a:solidFill>
              <a:latin typeface="Times New Roman" panose="02020603050405020304" pitchFamily="18" charset="0"/>
              <a:cs typeface="Times New Roman" panose="02020603050405020304" pitchFamily="18" charset="0"/>
            </a:endParaRPr>
          </a:p>
        </p:txBody>
      </p:sp>
      <p:sp>
        <p:nvSpPr>
          <p:cNvPr id="63492" name="Rectangle 3"/>
          <p:cNvSpPr>
            <a:spLocks noChangeArrowheads="1"/>
          </p:cNvSpPr>
          <p:nvPr/>
        </p:nvSpPr>
        <p:spPr bwMode="auto">
          <a:xfrm>
            <a:off x="4059195" y="3900488"/>
            <a:ext cx="13681075" cy="269373"/>
          </a:xfrm>
          <a:prstGeom prst="rect">
            <a:avLst/>
          </a:prstGeom>
          <a:noFill/>
          <a:ln w="12700">
            <a:noFill/>
            <a:miter lim="800000"/>
            <a:headEnd type="none" w="sm" len="sm"/>
            <a:tailEnd type="none" w="sm" len="sm"/>
          </a:ln>
        </p:spPr>
        <p:txBody>
          <a:bodyPr lIns="129607" tIns="64804" rIns="129607" bIns="64804">
            <a:spAutoFit/>
          </a:bodyPr>
          <a:lstStyle/>
          <a:p>
            <a:endParaRPr lang="en-US">
              <a:solidFill>
                <a:srgbClr val="000000"/>
              </a:solidFill>
            </a:endParaRPr>
          </a:p>
        </p:txBody>
      </p:sp>
      <p:sp>
        <p:nvSpPr>
          <p:cNvPr id="63494" name="Rectangle 5"/>
          <p:cNvSpPr>
            <a:spLocks noChangeArrowheads="1"/>
          </p:cNvSpPr>
          <p:nvPr/>
        </p:nvSpPr>
        <p:spPr bwMode="auto">
          <a:xfrm>
            <a:off x="2992735" y="3300412"/>
            <a:ext cx="13681075" cy="269373"/>
          </a:xfrm>
          <a:prstGeom prst="rect">
            <a:avLst/>
          </a:prstGeom>
          <a:noFill/>
          <a:ln w="12700">
            <a:noFill/>
            <a:miter lim="800000"/>
            <a:headEnd type="none" w="sm" len="sm"/>
            <a:tailEnd type="none" w="sm" len="sm"/>
          </a:ln>
        </p:spPr>
        <p:txBody>
          <a:bodyPr lIns="129607" tIns="64804" rIns="129607" bIns="64804">
            <a:spAutoFit/>
          </a:bodyPr>
          <a:lstStyle/>
          <a:p>
            <a:endParaRPr lang="en-US">
              <a:solidFill>
                <a:srgbClr val="000000"/>
              </a:solidFill>
            </a:endParaRPr>
          </a:p>
        </p:txBody>
      </p:sp>
      <p:sp>
        <p:nvSpPr>
          <p:cNvPr id="63495" name="Rectangle 6"/>
          <p:cNvSpPr>
            <a:spLocks noGrp="1" noChangeArrowheads="1"/>
          </p:cNvSpPr>
          <p:nvPr>
            <p:ph type="body" idx="1"/>
          </p:nvPr>
        </p:nvSpPr>
        <p:spPr>
          <a:xfrm>
            <a:off x="252836" y="1457642"/>
            <a:ext cx="13225039" cy="6500813"/>
          </a:xfrm>
        </p:spPr>
        <p:txBody>
          <a:bodyPr/>
          <a:lstStyle/>
          <a:p>
            <a:pPr marL="625534" indent="-625534" algn="just">
              <a:lnSpc>
                <a:spcPct val="90000"/>
              </a:lnSpc>
              <a:buFont typeface="Wingdings" pitchFamily="2" charset="2"/>
              <a:buChar char="ü"/>
            </a:pPr>
            <a:r>
              <a:rPr lang="en-US" sz="4400" dirty="0">
                <a:latin typeface="Times New Roman" panose="02020603050405020304" pitchFamily="18" charset="0"/>
                <a:cs typeface="Times New Roman" panose="02020603050405020304" pitchFamily="18" charset="0"/>
              </a:rPr>
              <a:t>The Java API (</a:t>
            </a:r>
            <a:r>
              <a:rPr lang="en-US" sz="4400" i="1" dirty="0">
                <a:latin typeface="Times New Roman" panose="02020603050405020304" pitchFamily="18" charset="0"/>
                <a:cs typeface="Times New Roman" panose="02020603050405020304" pitchFamily="18" charset="0"/>
              </a:rPr>
              <a:t>Application Program Interface</a:t>
            </a:r>
            <a:r>
              <a:rPr lang="en-US" sz="4400" dirty="0">
                <a:latin typeface="Times New Roman" panose="02020603050405020304" pitchFamily="18" charset="0"/>
                <a:cs typeface="Times New Roman" panose="02020603050405020304" pitchFamily="18" charset="0"/>
              </a:rPr>
              <a:t>, </a:t>
            </a:r>
            <a:r>
              <a:rPr lang="en-US" sz="4400" i="1" dirty="0">
                <a:latin typeface="Times New Roman" panose="02020603050405020304" pitchFamily="18" charset="0"/>
                <a:cs typeface="Times New Roman" panose="02020603050405020304" pitchFamily="18" charset="0"/>
              </a:rPr>
              <a:t>Application Programming Interface</a:t>
            </a:r>
            <a:r>
              <a:rPr lang="en-US" sz="4400" dirty="0">
                <a:latin typeface="Times New Roman" panose="02020603050405020304" pitchFamily="18" charset="0"/>
                <a:cs typeface="Times New Roman" panose="02020603050405020304" pitchFamily="18" charset="0"/>
              </a:rPr>
              <a:t>, or </a:t>
            </a:r>
            <a:r>
              <a:rPr lang="en-US" sz="4400" i="1" dirty="0">
                <a:latin typeface="Times New Roman" panose="02020603050405020304" pitchFamily="18" charset="0"/>
                <a:cs typeface="Times New Roman" panose="02020603050405020304" pitchFamily="18" charset="0"/>
              </a:rPr>
              <a:t>Application Programmer interface</a:t>
            </a:r>
            <a:r>
              <a:rPr lang="en-US" sz="4400" dirty="0">
                <a:latin typeface="Times New Roman" panose="02020603050405020304" pitchFamily="18" charset="0"/>
                <a:cs typeface="Times New Roman" panose="02020603050405020304" pitchFamily="18" charset="0"/>
              </a:rPr>
              <a:t>) consists of numerous classes and interfaces grouped into more than a dozen of packages. </a:t>
            </a:r>
          </a:p>
          <a:p>
            <a:pPr marL="625534" indent="-625534" algn="just">
              <a:lnSpc>
                <a:spcPct val="90000"/>
              </a:lnSpc>
              <a:buFont typeface="Wingdings" pitchFamily="2" charset="2"/>
              <a:buChar char="ü"/>
            </a:pPr>
            <a:r>
              <a:rPr lang="en-US" sz="4400" dirty="0">
                <a:latin typeface="Times New Roman" panose="02020603050405020304" pitchFamily="18" charset="0"/>
                <a:cs typeface="Times New Roman" panose="02020603050405020304" pitchFamily="18" charset="0"/>
              </a:rPr>
              <a:t>You have used classes and interfaces in the </a:t>
            </a:r>
            <a:r>
              <a:rPr lang="en-US" sz="4400" b="1" dirty="0" err="1">
                <a:latin typeface="Times New Roman" panose="02020603050405020304" pitchFamily="18" charset="0"/>
                <a:cs typeface="Times New Roman" panose="02020603050405020304" pitchFamily="18" charset="0"/>
              </a:rPr>
              <a:t>java.lang</a:t>
            </a:r>
            <a:r>
              <a:rPr lang="en-US" sz="4400" dirty="0">
                <a:latin typeface="Times New Roman" panose="02020603050405020304" pitchFamily="18" charset="0"/>
                <a:cs typeface="Times New Roman" panose="02020603050405020304" pitchFamily="18" charset="0"/>
              </a:rPr>
              <a:t>, </a:t>
            </a:r>
            <a:r>
              <a:rPr lang="en-US" sz="4400" u="sng" dirty="0">
                <a:latin typeface="Times New Roman" panose="02020603050405020304" pitchFamily="18" charset="0"/>
                <a:cs typeface="Times New Roman" panose="02020603050405020304" pitchFamily="18" charset="0"/>
              </a:rPr>
              <a:t>and</a:t>
            </a:r>
            <a:r>
              <a:rPr lang="en-US" sz="4400"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java.util</a:t>
            </a:r>
            <a:r>
              <a:rPr lang="en-US" sz="4400" dirty="0">
                <a:latin typeface="Times New Roman" panose="02020603050405020304" pitchFamily="18" charset="0"/>
                <a:cs typeface="Times New Roman" panose="02020603050405020304" pitchFamily="18" charset="0"/>
              </a:rPr>
              <a:t> packages. </a:t>
            </a:r>
          </a:p>
          <a:p>
            <a:pPr marL="625534" indent="-625534" algn="just">
              <a:lnSpc>
                <a:spcPct val="90000"/>
              </a:lnSpc>
              <a:buFont typeface="Wingdings" pitchFamily="2" charset="2"/>
              <a:buChar char="ü"/>
            </a:pPr>
            <a:endParaRPr lang="en-US" sz="4400" dirty="0">
              <a:latin typeface="Times New Roman" panose="02020603050405020304" pitchFamily="18" charset="0"/>
              <a:cs typeface="Times New Roman" panose="02020603050405020304" pitchFamily="18" charset="0"/>
              <a:hlinkClick r:id="rId3" action="ppaction://program"/>
            </a:endParaRPr>
          </a:p>
        </p:txBody>
      </p:sp>
    </p:spTree>
    <p:extLst>
      <p:ext uri="{BB962C8B-B14F-4D97-AF65-F5344CB8AC3E}">
        <p14:creationId xmlns:p14="http://schemas.microsoft.com/office/powerpoint/2010/main" val="2091422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ChangeArrowheads="1"/>
          </p:cNvSpPr>
          <p:nvPr/>
        </p:nvSpPr>
        <p:spPr bwMode="auto">
          <a:xfrm>
            <a:off x="4059195" y="3900488"/>
            <a:ext cx="13681075" cy="269373"/>
          </a:xfrm>
          <a:prstGeom prst="rect">
            <a:avLst/>
          </a:prstGeom>
          <a:noFill/>
          <a:ln w="12700">
            <a:noFill/>
            <a:miter lim="800000"/>
            <a:headEnd type="none" w="sm" len="sm"/>
            <a:tailEnd type="none" w="sm" len="sm"/>
          </a:ln>
        </p:spPr>
        <p:txBody>
          <a:bodyPr lIns="129607" tIns="64804" rIns="129607" bIns="64804">
            <a:spAutoFit/>
          </a:bodyPr>
          <a:lstStyle/>
          <a:p>
            <a:endParaRPr lang="en-US">
              <a:solidFill>
                <a:srgbClr val="000000"/>
              </a:solidFill>
            </a:endParaRPr>
          </a:p>
        </p:txBody>
      </p:sp>
      <p:sp>
        <p:nvSpPr>
          <p:cNvPr id="16391" name="Rectangle 5"/>
          <p:cNvSpPr>
            <a:spLocks noChangeArrowheads="1"/>
          </p:cNvSpPr>
          <p:nvPr/>
        </p:nvSpPr>
        <p:spPr bwMode="auto">
          <a:xfrm>
            <a:off x="2992735" y="3300412"/>
            <a:ext cx="13681075" cy="269373"/>
          </a:xfrm>
          <a:prstGeom prst="rect">
            <a:avLst/>
          </a:prstGeom>
          <a:noFill/>
          <a:ln w="12700">
            <a:noFill/>
            <a:miter lim="800000"/>
            <a:headEnd type="none" w="sm" len="sm"/>
            <a:tailEnd type="none" w="sm" len="sm"/>
          </a:ln>
        </p:spPr>
        <p:txBody>
          <a:bodyPr lIns="129607" tIns="64804" rIns="129607" bIns="64804">
            <a:spAutoFit/>
          </a:bodyPr>
          <a:lstStyle/>
          <a:p>
            <a:endParaRPr lang="en-US">
              <a:solidFill>
                <a:srgbClr val="000000"/>
              </a:solidFill>
            </a:endParaRPr>
          </a:p>
        </p:txBody>
      </p:sp>
      <p:sp>
        <p:nvSpPr>
          <p:cNvPr id="16392" name="Rectangle 9"/>
          <p:cNvSpPr>
            <a:spLocks noChangeArrowheads="1"/>
          </p:cNvSpPr>
          <p:nvPr/>
        </p:nvSpPr>
        <p:spPr bwMode="auto">
          <a:xfrm>
            <a:off x="0" y="1655122"/>
            <a:ext cx="261810" cy="269373"/>
          </a:xfrm>
          <a:prstGeom prst="rect">
            <a:avLst/>
          </a:prstGeom>
          <a:noFill/>
          <a:ln w="12700">
            <a:noFill/>
            <a:miter lim="800000"/>
            <a:headEnd type="none" w="sm" len="sm"/>
            <a:tailEnd type="none" w="sm" len="sm"/>
          </a:ln>
        </p:spPr>
        <p:txBody>
          <a:bodyPr wrap="none" lIns="129607" tIns="64804" rIns="129607" bIns="64804" anchor="ctr">
            <a:spAutoFit/>
          </a:bodyPr>
          <a:lstStyle/>
          <a:p>
            <a:endParaRPr lang="en-US">
              <a:solidFill>
                <a:srgbClr val="000000"/>
              </a:solidFill>
            </a:endParaRPr>
          </a:p>
        </p:txBody>
      </p:sp>
      <p:pic>
        <p:nvPicPr>
          <p:cNvPr id="71683" name="Picture 3"/>
          <p:cNvPicPr>
            <a:picLocks noChangeAspect="1" noChangeArrowheads="1"/>
          </p:cNvPicPr>
          <p:nvPr/>
        </p:nvPicPr>
        <p:blipFill>
          <a:blip r:embed="rId3" cstate="print">
            <a:lum bright="-18000"/>
          </a:blip>
          <a:srcRect/>
          <a:stretch>
            <a:fillRect/>
          </a:stretch>
        </p:blipFill>
        <p:spPr bwMode="auto">
          <a:xfrm>
            <a:off x="1245971" y="284480"/>
            <a:ext cx="11560228" cy="8209280"/>
          </a:xfrm>
          <a:prstGeom prst="rect">
            <a:avLst/>
          </a:prstGeom>
          <a:ln>
            <a:noFill/>
          </a:ln>
          <a:effectLst>
            <a:outerShdw blurRad="63500" sx="102000" sy="102000" algn="ctr" rotWithShape="0">
              <a:prstClr val="black">
                <a:alpha val="40000"/>
              </a:prstClr>
            </a:outerShdw>
            <a:softEdge rad="112500"/>
          </a:effectLst>
        </p:spPr>
      </p:pic>
    </p:spTree>
    <p:extLst>
      <p:ext uri="{BB962C8B-B14F-4D97-AF65-F5344CB8AC3E}">
        <p14:creationId xmlns:p14="http://schemas.microsoft.com/office/powerpoint/2010/main" val="98542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Requirement Specification </a:t>
            </a:r>
          </a:p>
        </p:txBody>
      </p:sp>
      <p:sp>
        <p:nvSpPr>
          <p:cNvPr id="58372"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58373" name="Object 4"/>
          <p:cNvGraphicFramePr>
            <a:graphicFrameLocks noChangeAspect="1"/>
          </p:cNvGraphicFramePr>
          <p:nvPr/>
        </p:nvGraphicFramePr>
        <p:xfrm>
          <a:off x="456036" y="1400176"/>
          <a:ext cx="12654994" cy="6971705"/>
        </p:xfrm>
        <a:graphic>
          <a:graphicData uri="http://schemas.openxmlformats.org/presentationml/2006/ole">
            <mc:AlternateContent xmlns:mc="http://schemas.openxmlformats.org/markup-compatibility/2006">
              <mc:Choice xmlns:v="urn:schemas-microsoft-com:vml" Requires="v">
                <p:oleObj spid="_x0000_s1025"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400176"/>
                        <a:ext cx="12654994" cy="6971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73" name="Text Box 5"/>
          <p:cNvSpPr txBox="1">
            <a:spLocks noChangeArrowheads="1"/>
          </p:cNvSpPr>
          <p:nvPr/>
        </p:nvSpPr>
        <p:spPr bwMode="auto">
          <a:xfrm>
            <a:off x="6498510" y="1500187"/>
            <a:ext cx="6726529" cy="237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cs typeface="Courier New" pitchFamily="49" charset="0"/>
              </a:rPr>
              <a:t>A formal process that seeks to understand the problem and document in detail what the software system needs to do. This phase involves close interaction between users and designers.</a:t>
            </a:r>
            <a:r>
              <a:rPr lang="en-US" altLang="en-US" sz="3400">
                <a:cs typeface="Courier New" pitchFamily="49" charset="0"/>
              </a:rPr>
              <a:t> </a:t>
            </a:r>
            <a:endParaRPr lang="en-US" altLang="en-US" sz="3400"/>
          </a:p>
        </p:txBody>
      </p:sp>
      <p:sp>
        <p:nvSpPr>
          <p:cNvPr id="263174" name="Rectangle 6"/>
          <p:cNvSpPr>
            <a:spLocks noChangeArrowheads="1"/>
          </p:cNvSpPr>
          <p:nvPr/>
        </p:nvSpPr>
        <p:spPr bwMode="auto">
          <a:xfrm>
            <a:off x="342027" y="6200776"/>
            <a:ext cx="7296573" cy="228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cs typeface="Courier New" pitchFamily="49" charset="0"/>
              </a:rPr>
              <a:t>Most of the examples in this book are simple, and their requirements are clearly stated. In the real world, however, problems are not well defined. You need to study a problem carefully to identify its requirements. </a:t>
            </a:r>
          </a:p>
        </p:txBody>
      </p:sp>
    </p:spTree>
    <p:extLst>
      <p:ext uri="{BB962C8B-B14F-4D97-AF65-F5344CB8AC3E}">
        <p14:creationId xmlns:p14="http://schemas.microsoft.com/office/powerpoint/2010/main" val="584441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Software Development Process</a:t>
            </a:r>
          </a:p>
          <a:p>
            <a:r>
              <a:rPr lang="en-US" dirty="0"/>
              <a:t>Relationships (association / aggregation / composition and inheritance)</a:t>
            </a:r>
          </a:p>
          <a:p>
            <a:r>
              <a:rPr lang="en-US" dirty="0"/>
              <a:t>Class design</a:t>
            </a:r>
          </a:p>
        </p:txBody>
      </p:sp>
      <p:sp>
        <p:nvSpPr>
          <p:cNvPr id="68610" name="Rectangle 2"/>
          <p:cNvSpPr>
            <a:spLocks noGrp="1" noChangeArrowheads="1"/>
          </p:cNvSpPr>
          <p:nvPr>
            <p:ph type="ctrTitle" idx="4294967295"/>
          </p:nvPr>
        </p:nvSpPr>
        <p:spPr>
          <a:xfrm>
            <a:off x="8455819" y="6653602"/>
            <a:ext cx="10450512" cy="1700213"/>
          </a:xfrm>
          <a:prstGeom prst="rect">
            <a:avLst/>
          </a:prstGeom>
          <a:noFill/>
        </p:spPr>
        <p:txBody>
          <a:bodyPr/>
          <a:lstStyle/>
          <a:p>
            <a:pPr eaLnBrk="1" hangingPunct="1"/>
            <a:r>
              <a:rPr lang="en-US" b="1" dirty="0">
                <a:solidFill>
                  <a:srgbClr val="0000FF"/>
                </a:solidFill>
                <a:latin typeface="Antique Olive Roman" pitchFamily="34" charset="0"/>
                <a:cs typeface="David Transparent" pitchFamily="2" charset="-79"/>
              </a:rPr>
              <a:t>Summary</a:t>
            </a:r>
          </a:p>
        </p:txBody>
      </p:sp>
    </p:spTree>
    <p:custDataLst>
      <p:tags r:id="rId1"/>
    </p:custDataLst>
    <p:extLst>
      <p:ext uri="{BB962C8B-B14F-4D97-AF65-F5344CB8AC3E}">
        <p14:creationId xmlns:p14="http://schemas.microsoft.com/office/powerpoint/2010/main" val="2302840019"/>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709738" y="2200275"/>
            <a:ext cx="10450512" cy="1700213"/>
          </a:xfrm>
          <a:noFill/>
        </p:spPr>
        <p:txBody>
          <a:bodyPr/>
          <a:lstStyle/>
          <a:p>
            <a:pPr algn="ctr" eaLnBrk="1" hangingPunct="1"/>
            <a:r>
              <a:rPr lang="en-US" b="1" dirty="0">
                <a:solidFill>
                  <a:schemeClr val="tx1"/>
                </a:solidFill>
                <a:latin typeface="Times New Roman" panose="02020603050405020304" pitchFamily="18" charset="0"/>
                <a:cs typeface="Times New Roman" panose="02020603050405020304" pitchFamily="18" charset="0"/>
              </a:rPr>
              <a:t>End of Chapter 2</a:t>
            </a:r>
          </a:p>
        </p:txBody>
      </p:sp>
    </p:spTree>
    <p:custDataLst>
      <p:tags r:id="rId1"/>
    </p:custDataLst>
    <p:extLst>
      <p:ext uri="{BB962C8B-B14F-4D97-AF65-F5344CB8AC3E}">
        <p14:creationId xmlns:p14="http://schemas.microsoft.com/office/powerpoint/2010/main" val="2944222552"/>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System Analysis</a:t>
            </a:r>
          </a:p>
        </p:txBody>
      </p:sp>
      <p:sp>
        <p:nvSpPr>
          <p:cNvPr id="59396"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59397" name="Object 4"/>
          <p:cNvGraphicFramePr>
            <a:graphicFrameLocks noChangeAspect="1"/>
          </p:cNvGraphicFramePr>
          <p:nvPr/>
        </p:nvGraphicFramePr>
        <p:xfrm>
          <a:off x="342027" y="1300163"/>
          <a:ext cx="12997021" cy="7159228"/>
        </p:xfrm>
        <a:graphic>
          <a:graphicData uri="http://schemas.openxmlformats.org/presentationml/2006/ole">
            <mc:AlternateContent xmlns:mc="http://schemas.openxmlformats.org/markup-compatibility/2006">
              <mc:Choice xmlns:v="urn:schemas-microsoft-com:vml" Requires="v">
                <p:oleObj spid="_x0000_s2049"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027" y="1300163"/>
                        <a:ext cx="12997021" cy="7159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4197" name="Text Box 5"/>
          <p:cNvSpPr txBox="1">
            <a:spLocks noChangeArrowheads="1"/>
          </p:cNvSpPr>
          <p:nvPr/>
        </p:nvSpPr>
        <p:spPr bwMode="auto">
          <a:xfrm>
            <a:off x="6612519" y="1800225"/>
            <a:ext cx="6726529" cy="22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Seeks to analyze the business process in terms of data flow, and to identify the system’s input and output. </a:t>
            </a:r>
          </a:p>
        </p:txBody>
      </p:sp>
      <p:sp>
        <p:nvSpPr>
          <p:cNvPr id="264198" name="Text Box 6"/>
          <p:cNvSpPr txBox="1">
            <a:spLocks noChangeArrowheads="1"/>
          </p:cNvSpPr>
          <p:nvPr/>
        </p:nvSpPr>
        <p:spPr bwMode="auto">
          <a:xfrm>
            <a:off x="342027" y="5700712"/>
            <a:ext cx="6954546" cy="274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Part of the analysis entails modeling the system’s behavior. The model is intended to capture the essential elements of the system and to define services to the system. </a:t>
            </a:r>
          </a:p>
        </p:txBody>
      </p:sp>
    </p:spTree>
    <p:extLst>
      <p:ext uri="{BB962C8B-B14F-4D97-AF65-F5344CB8AC3E}">
        <p14:creationId xmlns:p14="http://schemas.microsoft.com/office/powerpoint/2010/main" val="193105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System Design </a:t>
            </a:r>
          </a:p>
        </p:txBody>
      </p:sp>
      <p:sp>
        <p:nvSpPr>
          <p:cNvPr id="60420"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60421" name="Object 4"/>
          <p:cNvGraphicFramePr>
            <a:graphicFrameLocks noChangeAspect="1"/>
          </p:cNvGraphicFramePr>
          <p:nvPr/>
        </p:nvGraphicFramePr>
        <p:xfrm>
          <a:off x="456036" y="1400175"/>
          <a:ext cx="12769003" cy="7034213"/>
        </p:xfrm>
        <a:graphic>
          <a:graphicData uri="http://schemas.openxmlformats.org/presentationml/2006/ole">
            <mc:AlternateContent xmlns:mc="http://schemas.openxmlformats.org/markup-compatibility/2006">
              <mc:Choice xmlns:v="urn:schemas-microsoft-com:vml" Requires="v">
                <p:oleObj spid="_x0000_s3073"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400175"/>
                        <a:ext cx="12769003" cy="703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1" name="Text Box 5"/>
          <p:cNvSpPr txBox="1">
            <a:spLocks noChangeArrowheads="1"/>
          </p:cNvSpPr>
          <p:nvPr/>
        </p:nvSpPr>
        <p:spPr bwMode="auto">
          <a:xfrm>
            <a:off x="6612519" y="1800226"/>
            <a:ext cx="6726529" cy="11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The process of designing the system’s components. </a:t>
            </a:r>
          </a:p>
        </p:txBody>
      </p:sp>
      <p:sp>
        <p:nvSpPr>
          <p:cNvPr id="265222" name="Text Box 6"/>
          <p:cNvSpPr txBox="1">
            <a:spLocks noChangeArrowheads="1"/>
          </p:cNvSpPr>
          <p:nvPr/>
        </p:nvSpPr>
        <p:spPr bwMode="auto">
          <a:xfrm>
            <a:off x="342027" y="6300788"/>
            <a:ext cx="7182564" cy="228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800">
                <a:cs typeface="Courier New" pitchFamily="49" charset="0"/>
              </a:rPr>
              <a:t>This phase involves the use of many levels of abstraction to decompose the problem into manageable components, identify classes and interfaces, and establish relationships among the classes and interfaces.</a:t>
            </a:r>
          </a:p>
        </p:txBody>
      </p:sp>
    </p:spTree>
    <p:extLst>
      <p:ext uri="{BB962C8B-B14F-4D97-AF65-F5344CB8AC3E}">
        <p14:creationId xmlns:p14="http://schemas.microsoft.com/office/powerpoint/2010/main" val="638337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Implementation </a:t>
            </a:r>
          </a:p>
        </p:txBody>
      </p:sp>
      <p:sp>
        <p:nvSpPr>
          <p:cNvPr id="62468"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62469" name="Object 4"/>
          <p:cNvGraphicFramePr>
            <a:graphicFrameLocks noChangeAspect="1"/>
          </p:cNvGraphicFramePr>
          <p:nvPr/>
        </p:nvGraphicFramePr>
        <p:xfrm>
          <a:off x="456036" y="1300163"/>
          <a:ext cx="12883012" cy="7096720"/>
        </p:xfrm>
        <a:graphic>
          <a:graphicData uri="http://schemas.openxmlformats.org/presentationml/2006/ole">
            <mc:AlternateContent xmlns:mc="http://schemas.openxmlformats.org/markup-compatibility/2006">
              <mc:Choice xmlns:v="urn:schemas-microsoft-com:vml" Requires="v">
                <p:oleObj spid="_x0000_s4097"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300163"/>
                        <a:ext cx="12883012" cy="709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7269" name="Text Box 5"/>
          <p:cNvSpPr txBox="1">
            <a:spLocks noChangeArrowheads="1"/>
          </p:cNvSpPr>
          <p:nvPr/>
        </p:nvSpPr>
        <p:spPr bwMode="auto">
          <a:xfrm>
            <a:off x="6954546" y="1600200"/>
            <a:ext cx="6726529" cy="22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The process of translating the system design into programs. Separate programs are written for each component and put to work together. </a:t>
            </a:r>
          </a:p>
        </p:txBody>
      </p:sp>
      <p:sp>
        <p:nvSpPr>
          <p:cNvPr id="267270" name="Text Box 6"/>
          <p:cNvSpPr txBox="1">
            <a:spLocks noChangeArrowheads="1"/>
          </p:cNvSpPr>
          <p:nvPr/>
        </p:nvSpPr>
        <p:spPr bwMode="auto">
          <a:xfrm>
            <a:off x="570045" y="5800725"/>
            <a:ext cx="6954546" cy="22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This phase requires the use of a programming language like Java. The implementation involves coding, testing, and debugging. </a:t>
            </a:r>
          </a:p>
        </p:txBody>
      </p:sp>
    </p:spTree>
    <p:extLst>
      <p:ext uri="{BB962C8B-B14F-4D97-AF65-F5344CB8AC3E}">
        <p14:creationId xmlns:p14="http://schemas.microsoft.com/office/powerpoint/2010/main" val="3913167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798063" y="400050"/>
            <a:ext cx="12426976" cy="90011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Testing </a:t>
            </a:r>
          </a:p>
        </p:txBody>
      </p:sp>
      <p:sp>
        <p:nvSpPr>
          <p:cNvPr id="63492" name="Rectangle 3"/>
          <p:cNvSpPr>
            <a:spLocks noChangeArrowheads="1"/>
          </p:cNvSpPr>
          <p:nvPr/>
        </p:nvSpPr>
        <p:spPr bwMode="auto">
          <a:xfrm>
            <a:off x="3163749" y="2475309"/>
            <a:ext cx="13681075" cy="48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300"/>
          </a:p>
        </p:txBody>
      </p:sp>
      <p:graphicFrame>
        <p:nvGraphicFramePr>
          <p:cNvPr id="63493" name="Object 4"/>
          <p:cNvGraphicFramePr>
            <a:graphicFrameLocks noChangeAspect="1"/>
          </p:cNvGraphicFramePr>
          <p:nvPr/>
        </p:nvGraphicFramePr>
        <p:xfrm>
          <a:off x="456036" y="1300163"/>
          <a:ext cx="12654994" cy="6971705"/>
        </p:xfrm>
        <a:graphic>
          <a:graphicData uri="http://schemas.openxmlformats.org/presentationml/2006/ole">
            <mc:AlternateContent xmlns:mc="http://schemas.openxmlformats.org/markup-compatibility/2006">
              <mc:Choice xmlns:v="urn:schemas-microsoft-com:vml" Requires="v">
                <p:oleObj spid="_x0000_s5121" name="Picture" r:id="rId3" imgW="4914900" imgH="3086100" progId="Word.Picture.8">
                  <p:embed/>
                </p:oleObj>
              </mc:Choice>
              <mc:Fallback>
                <p:oleObj name="Picture" r:id="rId3" imgW="49149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36" y="1300163"/>
                        <a:ext cx="12654994" cy="6971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8293" name="Text Box 5"/>
          <p:cNvSpPr txBox="1">
            <a:spLocks noChangeArrowheads="1"/>
          </p:cNvSpPr>
          <p:nvPr/>
        </p:nvSpPr>
        <p:spPr bwMode="auto">
          <a:xfrm>
            <a:off x="6612519" y="1800225"/>
            <a:ext cx="6726529" cy="170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tabLst>
                <a:tab pos="57150" algn="l"/>
                <a:tab pos="400050" algn="l"/>
              </a:tabLst>
              <a:defRPr sz="3200">
                <a:solidFill>
                  <a:schemeClr val="tx1"/>
                </a:solidFill>
                <a:latin typeface="Times New Roman"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tabLst>
                <a:tab pos="57150" algn="l"/>
                <a:tab pos="400050" algn="l"/>
              </a:tabLst>
              <a:defRPr sz="2400">
                <a:solidFill>
                  <a:schemeClr val="tx1"/>
                </a:solidFill>
                <a:latin typeface="Times New Roman"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Ensures that the code meets the requirements specification and weeds out bugs. </a:t>
            </a:r>
            <a:endParaRPr lang="en-US" altLang="en-US" sz="3400">
              <a:latin typeface="Courier New" pitchFamily="49" charset="0"/>
              <a:cs typeface="Courier New" pitchFamily="49" charset="0"/>
            </a:endParaRPr>
          </a:p>
        </p:txBody>
      </p:sp>
      <p:sp>
        <p:nvSpPr>
          <p:cNvPr id="268294" name="Text Box 6"/>
          <p:cNvSpPr txBox="1">
            <a:spLocks noChangeArrowheads="1"/>
          </p:cNvSpPr>
          <p:nvPr/>
        </p:nvSpPr>
        <p:spPr bwMode="auto">
          <a:xfrm>
            <a:off x="342027" y="5700712"/>
            <a:ext cx="6954546" cy="22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607" tIns="64804" rIns="129607" bIns="64804">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400">
                <a:cs typeface="Courier New" pitchFamily="49" charset="0"/>
              </a:rPr>
              <a:t>An independent team of software engineers not involved in the design and implementation of the project usually conducts such testing.</a:t>
            </a:r>
          </a:p>
        </p:txBody>
      </p:sp>
    </p:spTree>
    <p:extLst>
      <p:ext uri="{BB962C8B-B14F-4D97-AF65-F5344CB8AC3E}">
        <p14:creationId xmlns:p14="http://schemas.microsoft.com/office/powerpoint/2010/main" val="3041522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24440</TotalTime>
  <Words>2591</Words>
  <Application>Microsoft Macintosh PowerPoint</Application>
  <PresentationFormat>自定义</PresentationFormat>
  <Paragraphs>362</Paragraphs>
  <Slides>51</Slides>
  <Notes>31</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3</vt:i4>
      </vt:variant>
      <vt:variant>
        <vt:lpstr>幻灯片标题</vt:lpstr>
      </vt:variant>
      <vt:variant>
        <vt:i4>51</vt:i4>
      </vt:variant>
    </vt:vector>
  </HeadingPairs>
  <TitlesOfParts>
    <vt:vector size="68" baseType="lpstr">
      <vt:lpstr>Antique Olive Roman</vt:lpstr>
      <vt:lpstr>Agency FB</vt:lpstr>
      <vt:lpstr>Arial</vt:lpstr>
      <vt:lpstr>Book Antiqua</vt:lpstr>
      <vt:lpstr>Courier</vt:lpstr>
      <vt:lpstr>Courier New</vt:lpstr>
      <vt:lpstr>Monotype Sorts</vt:lpstr>
      <vt:lpstr>Tahoma</vt:lpstr>
      <vt:lpstr>Times New Roman</vt:lpstr>
      <vt:lpstr>Tw Cen MT Condensed Extra Bold</vt:lpstr>
      <vt:lpstr>Wingdings</vt:lpstr>
      <vt:lpstr>Blends</vt:lpstr>
      <vt:lpstr>1_Blends</vt:lpstr>
      <vt:lpstr>2_Blends</vt:lpstr>
      <vt:lpstr>Picture</vt:lpstr>
      <vt:lpstr>Word.Picture.8</vt:lpstr>
      <vt:lpstr>Microsoft Word 图片</vt:lpstr>
      <vt:lpstr>PowerPoint 演示文稿</vt:lpstr>
      <vt:lpstr>Learning Objectives</vt:lpstr>
      <vt:lpstr>Motivations</vt:lpstr>
      <vt:lpstr>Software Development Process </vt:lpstr>
      <vt:lpstr>Requirement Specification </vt:lpstr>
      <vt:lpstr>System Analysis</vt:lpstr>
      <vt:lpstr>System Design </vt:lpstr>
      <vt:lpstr>Implementation </vt:lpstr>
      <vt:lpstr>Testing </vt:lpstr>
      <vt:lpstr>Deployment </vt:lpstr>
      <vt:lpstr>Maintenance </vt:lpstr>
      <vt:lpstr>Class Abstraction and Encapsulation</vt:lpstr>
      <vt:lpstr>Designing the Loan Class</vt:lpstr>
      <vt:lpstr>Object-Oriented Thinking</vt:lpstr>
      <vt:lpstr>The BMI Class</vt:lpstr>
      <vt:lpstr>Class Relationships</vt:lpstr>
      <vt:lpstr>Association</vt:lpstr>
      <vt:lpstr>Aggregation and Composition</vt:lpstr>
      <vt:lpstr>PowerPoint 演示文稿</vt:lpstr>
      <vt:lpstr>Class Representation</vt:lpstr>
      <vt:lpstr>Aggregation or Composition </vt:lpstr>
      <vt:lpstr>Aggregation Between Same Class</vt:lpstr>
      <vt:lpstr>Aggregation Between Same Class</vt:lpstr>
      <vt:lpstr>Example: The Course Class</vt:lpstr>
      <vt:lpstr>Inheritance</vt:lpstr>
      <vt:lpstr>Weak Inheritance Relationship</vt:lpstr>
      <vt:lpstr>Class Design</vt:lpstr>
      <vt:lpstr>Example 1: Borrowing Loans</vt:lpstr>
      <vt:lpstr>Example 1: Borrowing Loans,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2: The Rational Class</vt:lpstr>
      <vt:lpstr>Class Design Guidelines</vt:lpstr>
      <vt:lpstr>Designing a Class</vt:lpstr>
      <vt:lpstr>Designing a Class, cont.</vt:lpstr>
      <vt:lpstr>Designing a Class, cont.</vt:lpstr>
      <vt:lpstr>Using Visibility Modifiers and Static</vt:lpstr>
      <vt:lpstr>Using the static Modifier</vt:lpstr>
      <vt:lpstr>Using Inheritance or Composition</vt:lpstr>
      <vt:lpstr>The Java API</vt:lpstr>
      <vt:lpstr>PowerPoint 演示文稿</vt:lpstr>
      <vt:lpstr>Summary</vt:lpstr>
      <vt:lpstr>End of Chapter 2</vt:lpstr>
    </vt:vector>
  </TitlesOfParts>
  <Company>Minotaur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Computer System</dc:title>
  <dc:subject>SAK 3100 Computer Programming</dc:subject>
  <dc:creator>Mohd Taufik Abdullah</dc:creator>
  <cp:lastModifiedBy>Tmw Shining</cp:lastModifiedBy>
  <cp:revision>4044</cp:revision>
  <cp:lastPrinted>2019-02-25T02:09:06Z</cp:lastPrinted>
  <dcterms:created xsi:type="dcterms:W3CDTF">2003-01-02T20:11:59Z</dcterms:created>
  <dcterms:modified xsi:type="dcterms:W3CDTF">2025-04-09T03:35:04Z</dcterms:modified>
</cp:coreProperties>
</file>