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5FB"/>
    <a:srgbClr val="FA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2EB50-FC6A-46DC-98DA-9B1C5D892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9AF87F-C687-4C74-BB38-5766D126A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F56EC-AD0D-4D71-BCAC-663D3B3E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CBF5-21DD-4CA8-AC5E-9A64C087640E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9D6579-56ED-446F-8FAB-901C25DA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8F11E0-56C8-45DD-B9A7-D94DF3EA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60A7-CF5A-4FA2-8D0D-61ACD20116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3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40057-DBC5-4FE6-ADAD-F59D50D8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7B107E-D2EF-463F-BA7D-7F488C9D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9531F9-6B47-4314-97BA-0F88B980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CBF5-21DD-4CA8-AC5E-9A64C087640E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290747-E83E-4144-A138-8D780C2B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0B53DE-FEF9-480F-A860-9D3DB238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60A7-CF5A-4FA2-8D0D-61ACD20116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3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77ABF13-5F0B-4922-AB72-F7DC14511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322C77-1FB6-41F7-9F0D-71523E329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511915-21CF-4DB3-B7B1-B94173AE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CBF5-21DD-4CA8-AC5E-9A64C087640E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453A4B-4A1A-423E-BD80-3BBB20A6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9C5123-6631-40EA-91E4-CA9E56AC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60A7-CF5A-4FA2-8D0D-61ACD20116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34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14873-4E28-45EC-A29A-502585C8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921179-7F80-437C-B784-4DB7C294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D88549-A876-4123-9A88-6DE3E01B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CBF5-21DD-4CA8-AC5E-9A64C087640E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064508-A779-4BC6-93BA-022CACC1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0D34B2-AEE4-4CA4-BF32-C3F5E045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60A7-CF5A-4FA2-8D0D-61ACD20116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21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A859D-47AD-4319-A16D-985CBE1B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A2BE13-78BC-461E-95AD-B19E1FDBB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05E3A9-BD5F-483C-8D14-EB2DE573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CBF5-21DD-4CA8-AC5E-9A64C087640E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83EDE-9163-44C7-B039-3849C7EF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7F9E12-0EA2-4EC1-8770-1BEA86BC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60A7-CF5A-4FA2-8D0D-61ACD20116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3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36293-3A48-48AF-8727-99FD6123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C17C85-4E1F-496E-99A8-C393A35C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FA1191-6593-4BE3-84F5-A32C48886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38A162-9F5D-472A-827E-25531146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CBF5-21DD-4CA8-AC5E-9A64C087640E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7EA4D7-4C5C-4971-9DA3-BCB71ABB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3AB08A-1F91-4478-9F3D-8E82F896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60A7-CF5A-4FA2-8D0D-61ACD20116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06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5B412-437B-40F5-9647-BCD7EB0A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676AAB-2540-42B2-9F04-AA3754941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80653D-D6C0-4144-8306-6D5219EA0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49D16E-A2BC-46EB-BDC3-FFCAE82E7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9E1263-D572-414F-8711-8849AB117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C44C5A-278C-40FC-9765-7F27FC38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CBF5-21DD-4CA8-AC5E-9A64C087640E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183366-C920-44F7-8A72-24B9D042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0F40768-E371-49C9-84C2-6B2D4A0E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60A7-CF5A-4FA2-8D0D-61ACD20116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01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4F67C-33C2-4380-848B-FAB01C67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9D5A77C-D86D-40AD-AE52-01C805D1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CBF5-21DD-4CA8-AC5E-9A64C087640E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4428F7-D606-4235-9711-CD4DDC3B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FF6702-08F1-40F3-9C77-962AE7CB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60A7-CF5A-4FA2-8D0D-61ACD20116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7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435107-E4D5-42E1-BB97-294716FD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CBF5-21DD-4CA8-AC5E-9A64C087640E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8D8533-A85F-4A9A-8771-AA5830CF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169635-C5AE-4604-AB84-6E6E66C9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60A7-CF5A-4FA2-8D0D-61ACD20116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26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5F739-BEA4-4F2E-9A16-CE2054BB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E2245-D921-422B-8C0D-F44A4178D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BF6735-1DB8-415A-B798-AC067A5BE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2168BC-98AA-4A65-9DB8-2CAE0249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CBF5-21DD-4CA8-AC5E-9A64C087640E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73CD00-D6E8-48C3-B7FC-DD89AE89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3D7C10-E04E-4134-8476-2FE430B9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60A7-CF5A-4FA2-8D0D-61ACD20116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22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DA191-25CF-4F43-85B4-BE009E4F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F58F041-6C9A-4A79-B0B3-7BA488CDE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CDE6D8-68C1-4D39-85C7-A20276715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A05838-3BC6-46DC-9C23-6E9E8DCD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CBF5-21DD-4CA8-AC5E-9A64C087640E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77892E-8350-4021-B4E0-1DE540D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1C4B62-081D-469C-B97A-42F92653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60A7-CF5A-4FA2-8D0D-61ACD20116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68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0A11AB-08E4-4BF3-B84A-2E237038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76F96A-9FFE-4614-893F-9BBBEE19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E677B7-26A4-415A-924A-A1A17CD3B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CBF5-21DD-4CA8-AC5E-9A64C087640E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050758-9FA2-4219-83B1-66204ACB5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78857-6B0D-40CA-8367-4CDC4BA6C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B60A7-CF5A-4FA2-8D0D-61ACD20116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40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677107-03AE-44B6-B8C5-218052CFEF65}"/>
              </a:ext>
            </a:extLst>
          </p:cNvPr>
          <p:cNvSpPr/>
          <p:nvPr/>
        </p:nvSpPr>
        <p:spPr>
          <a:xfrm>
            <a:off x="1694576" y="0"/>
            <a:ext cx="3791823" cy="66608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5917452-3443-4EEE-B895-E742580D4181}"/>
              </a:ext>
            </a:extLst>
          </p:cNvPr>
          <p:cNvSpPr/>
          <p:nvPr/>
        </p:nvSpPr>
        <p:spPr>
          <a:xfrm>
            <a:off x="2249645" y="522918"/>
            <a:ext cx="1803633" cy="731235"/>
          </a:xfrm>
          <a:prstGeom prst="roundRect">
            <a:avLst/>
          </a:prstGeom>
          <a:solidFill>
            <a:srgbClr val="FAD4D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應用程式層</a:t>
            </a:r>
            <a:endParaRPr lang="en-US" altLang="zh-TW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Application Layer</a:t>
            </a:r>
            <a:endParaRPr lang="zh-TW" altLang="en-US" sz="12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632B61-DCDD-44A1-A737-5A8B308769D7}"/>
              </a:ext>
            </a:extLst>
          </p:cNvPr>
          <p:cNvSpPr/>
          <p:nvPr/>
        </p:nvSpPr>
        <p:spPr>
          <a:xfrm>
            <a:off x="2256638" y="1398873"/>
            <a:ext cx="1803633" cy="7312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呈現層</a:t>
            </a:r>
            <a:endParaRPr lang="en-US" altLang="zh-TW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Presentation Layer</a:t>
            </a:r>
            <a:endParaRPr lang="zh-TW" altLang="en-US" sz="12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DA1466C-4ED7-4E08-A275-7D99E68EEF8F}"/>
              </a:ext>
            </a:extLst>
          </p:cNvPr>
          <p:cNvSpPr/>
          <p:nvPr/>
        </p:nvSpPr>
        <p:spPr>
          <a:xfrm>
            <a:off x="2256638" y="2272027"/>
            <a:ext cx="1803633" cy="7312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工作階段層</a:t>
            </a:r>
            <a:endParaRPr lang="en-US" altLang="zh-TW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Layer</a:t>
            </a:r>
            <a:endParaRPr lang="zh-TW" altLang="en-US" sz="12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DEDE96A-BEF5-4107-80B7-202D0CBC8E2F}"/>
              </a:ext>
            </a:extLst>
          </p:cNvPr>
          <p:cNvSpPr/>
          <p:nvPr/>
        </p:nvSpPr>
        <p:spPr>
          <a:xfrm>
            <a:off x="2249644" y="3131200"/>
            <a:ext cx="1803633" cy="7312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  <a:endParaRPr lang="en-US" altLang="zh-TW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Transport Layer</a:t>
            </a:r>
            <a:endParaRPr lang="zh-TW" altLang="en-US" sz="12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3E27237-A5FD-46C6-AB62-0E648DA88FAF}"/>
              </a:ext>
            </a:extLst>
          </p:cNvPr>
          <p:cNvSpPr/>
          <p:nvPr/>
        </p:nvSpPr>
        <p:spPr>
          <a:xfrm>
            <a:off x="2256638" y="4004354"/>
            <a:ext cx="1803633" cy="7312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網路層</a:t>
            </a:r>
            <a:endParaRPr lang="en-US" altLang="zh-TW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 Layer</a:t>
            </a:r>
            <a:endParaRPr lang="zh-TW" altLang="en-US" sz="12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24116A1-F6F4-4B0E-B2C7-02FD88FB2472}"/>
              </a:ext>
            </a:extLst>
          </p:cNvPr>
          <p:cNvSpPr/>
          <p:nvPr/>
        </p:nvSpPr>
        <p:spPr>
          <a:xfrm>
            <a:off x="2249644" y="4895690"/>
            <a:ext cx="1803633" cy="731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資料連結層</a:t>
            </a:r>
            <a:endParaRPr lang="en-US" altLang="zh-TW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Link Layer</a:t>
            </a:r>
            <a:endParaRPr lang="zh-TW" altLang="en-US" sz="12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2892B32-14D4-4C8D-8CDE-8CDA389F383E}"/>
              </a:ext>
            </a:extLst>
          </p:cNvPr>
          <p:cNvSpPr/>
          <p:nvPr/>
        </p:nvSpPr>
        <p:spPr>
          <a:xfrm>
            <a:off x="2256638" y="5768844"/>
            <a:ext cx="1803633" cy="731235"/>
          </a:xfrm>
          <a:prstGeom prst="roundRect">
            <a:avLst/>
          </a:prstGeom>
          <a:solidFill>
            <a:srgbClr val="EDD5FB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實體層</a:t>
            </a:r>
            <a:endParaRPr lang="en-US" altLang="zh-TW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 Layer</a:t>
            </a:r>
            <a:endParaRPr lang="zh-TW" altLang="en-US" sz="12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8FB7CF-A209-4448-BAB3-E7E2BDE633C8}"/>
              </a:ext>
            </a:extLst>
          </p:cNvPr>
          <p:cNvSpPr txBox="1"/>
          <p:nvPr/>
        </p:nvSpPr>
        <p:spPr>
          <a:xfrm>
            <a:off x="2973896" y="37605"/>
            <a:ext cx="1233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ED95EAB-A129-4AEA-AB3A-C8DAE180333E}"/>
              </a:ext>
            </a:extLst>
          </p:cNvPr>
          <p:cNvCxnSpPr>
            <a:cxnSpLocks/>
          </p:cNvCxnSpPr>
          <p:nvPr/>
        </p:nvCxnSpPr>
        <p:spPr>
          <a:xfrm>
            <a:off x="4915949" y="744532"/>
            <a:ext cx="0" cy="5505266"/>
          </a:xfrm>
          <a:prstGeom prst="straightConnector1">
            <a:avLst/>
          </a:prstGeom>
          <a:ln w="762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CE1AD30-58FD-4F83-9509-87823324D030}"/>
              </a:ext>
            </a:extLst>
          </p:cNvPr>
          <p:cNvSpPr txBox="1"/>
          <p:nvPr/>
        </p:nvSpPr>
        <p:spPr>
          <a:xfrm>
            <a:off x="4589475" y="443920"/>
            <a:ext cx="652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8AB8EFB-662D-4B3A-8946-C36346DCAC15}"/>
              </a:ext>
            </a:extLst>
          </p:cNvPr>
          <p:cNvSpPr txBox="1"/>
          <p:nvPr/>
        </p:nvSpPr>
        <p:spPr>
          <a:xfrm>
            <a:off x="4606253" y="6214849"/>
            <a:ext cx="652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硬體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9307BF6-7705-4213-9E6D-EEA6D4E9EEF2}"/>
              </a:ext>
            </a:extLst>
          </p:cNvPr>
          <p:cNvSpPr txBox="1"/>
          <p:nvPr/>
        </p:nvSpPr>
        <p:spPr>
          <a:xfrm>
            <a:off x="1902089" y="5842241"/>
            <a:ext cx="369332" cy="6130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第一層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F2DEA08-877B-41D6-89B2-ADEF05D6A847}"/>
              </a:ext>
            </a:extLst>
          </p:cNvPr>
          <p:cNvSpPr txBox="1"/>
          <p:nvPr/>
        </p:nvSpPr>
        <p:spPr>
          <a:xfrm>
            <a:off x="1923172" y="4945669"/>
            <a:ext cx="369332" cy="6130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第二層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4145ED7-5A27-4DDB-A5F6-D952F247BCBC}"/>
              </a:ext>
            </a:extLst>
          </p:cNvPr>
          <p:cNvSpPr txBox="1"/>
          <p:nvPr/>
        </p:nvSpPr>
        <p:spPr>
          <a:xfrm>
            <a:off x="1723472" y="4065200"/>
            <a:ext cx="553998" cy="6130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第三層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0A672A0-1C42-48A3-B8FA-CD5059B4C49C}"/>
              </a:ext>
            </a:extLst>
          </p:cNvPr>
          <p:cNvSpPr txBox="1"/>
          <p:nvPr/>
        </p:nvSpPr>
        <p:spPr>
          <a:xfrm>
            <a:off x="1926311" y="3158841"/>
            <a:ext cx="369332" cy="6130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第四層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CDCB18-87CA-487A-81FA-7C7666C88A55}"/>
              </a:ext>
            </a:extLst>
          </p:cNvPr>
          <p:cNvSpPr txBox="1"/>
          <p:nvPr/>
        </p:nvSpPr>
        <p:spPr>
          <a:xfrm>
            <a:off x="1926311" y="2331097"/>
            <a:ext cx="369332" cy="6130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CD0EB27-2005-4D15-91D7-B31A50E1E02B}"/>
              </a:ext>
            </a:extLst>
          </p:cNvPr>
          <p:cNvSpPr txBox="1"/>
          <p:nvPr/>
        </p:nvSpPr>
        <p:spPr>
          <a:xfrm>
            <a:off x="1741645" y="1427008"/>
            <a:ext cx="553998" cy="6130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第六層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9ACB7D6-DE4F-4BE7-AF65-8C736A309259}"/>
              </a:ext>
            </a:extLst>
          </p:cNvPr>
          <p:cNvSpPr txBox="1"/>
          <p:nvPr/>
        </p:nvSpPr>
        <p:spPr>
          <a:xfrm>
            <a:off x="1738506" y="567690"/>
            <a:ext cx="553998" cy="6130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第七層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B7AA0653-67CE-4AC8-87E4-2964437CE18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53278" y="888536"/>
            <a:ext cx="415605" cy="552626"/>
          </a:xfrm>
          <a:prstGeom prst="bentConnector2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B4BB752-9B0F-499D-AFD3-55E2CDA74295}"/>
              </a:ext>
            </a:extLst>
          </p:cNvPr>
          <p:cNvCxnSpPr>
            <a:cxnSpLocks/>
            <a:endCxn id="13" idx="3"/>
          </p:cNvCxnSpPr>
          <p:nvPr/>
        </p:nvCxnSpPr>
        <p:spPr>
          <a:xfrm rot="5400000">
            <a:off x="4017799" y="2186562"/>
            <a:ext cx="493556" cy="408611"/>
          </a:xfrm>
          <a:prstGeom prst="bentConnector2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15661D2-7B60-46A6-BD52-687BAE835D51}"/>
              </a:ext>
            </a:extLst>
          </p:cNvPr>
          <p:cNvSpPr txBox="1"/>
          <p:nvPr/>
        </p:nvSpPr>
        <p:spPr>
          <a:xfrm>
            <a:off x="4258024" y="1457943"/>
            <a:ext cx="430887" cy="6130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9E57B89D-936D-46C1-81DC-62DEB2730340}"/>
              </a:ext>
            </a:extLst>
          </p:cNvPr>
          <p:cNvCxnSpPr>
            <a:cxnSpLocks/>
            <a:stCxn id="14" idx="3"/>
            <a:endCxn id="51" idx="0"/>
          </p:cNvCxnSpPr>
          <p:nvPr/>
        </p:nvCxnSpPr>
        <p:spPr>
          <a:xfrm>
            <a:off x="4053277" y="3496818"/>
            <a:ext cx="447163" cy="744540"/>
          </a:xfrm>
          <a:prstGeom prst="bentConnector2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424433AC-DF66-489C-A8F6-C59BD0BB6333}"/>
              </a:ext>
            </a:extLst>
          </p:cNvPr>
          <p:cNvCxnSpPr>
            <a:cxnSpLocks/>
            <a:stCxn id="51" idx="2"/>
            <a:endCxn id="17" idx="3"/>
          </p:cNvCxnSpPr>
          <p:nvPr/>
        </p:nvCxnSpPr>
        <p:spPr>
          <a:xfrm rot="5400000">
            <a:off x="3872977" y="5506999"/>
            <a:ext cx="814758" cy="440169"/>
          </a:xfrm>
          <a:prstGeom prst="bentConnector2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FF22E49-47D9-4CE6-A39B-278AB119DDD4}"/>
              </a:ext>
            </a:extLst>
          </p:cNvPr>
          <p:cNvSpPr txBox="1"/>
          <p:nvPr/>
        </p:nvSpPr>
        <p:spPr>
          <a:xfrm>
            <a:off x="4284996" y="4241358"/>
            <a:ext cx="430887" cy="10783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資料傳輸</a:t>
            </a:r>
          </a:p>
        </p:txBody>
      </p:sp>
      <p:pic>
        <p:nvPicPr>
          <p:cNvPr id="106" name="圖片 105">
            <a:extLst>
              <a:ext uri="{FF2B5EF4-FFF2-40B4-BE49-F238E27FC236}">
                <a16:creationId xmlns:a16="http://schemas.microsoft.com/office/drawing/2014/main" id="{3D70C524-2E51-4700-BABF-5B0EE081D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303" y="50547"/>
            <a:ext cx="3828620" cy="67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2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51</Words>
  <Application>Microsoft Office PowerPoint</Application>
  <PresentationFormat>寬螢幕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2025-04-18T05:50:10Z</dcterms:created>
  <dcterms:modified xsi:type="dcterms:W3CDTF">2025-04-18T06:33:50Z</dcterms:modified>
</cp:coreProperties>
</file>