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wifi sensing based gesture recognition </a:t>
            </a:r>
            <a:endParaRPr lang="en-IN" altLang="en-US" dirty="0"/>
          </a:p>
        </p:txBody>
      </p:sp>
      <p:sp>
        <p:nvSpPr>
          <p:cNvPr id="3" name="Subtitle 2"/>
          <p:cNvSpPr>
            <a:spLocks noGrp="1"/>
          </p:cNvSpPr>
          <p:nvPr>
            <p:ph type="subTitle" idx="1"/>
          </p:nvPr>
        </p:nvSpPr>
        <p:spPr/>
        <p:txBody>
          <a:bodyPr/>
          <a:lstStyle/>
          <a:p>
            <a:r>
              <a:rPr lang="en-IN" altLang="en-US"/>
              <a:t>by </a:t>
            </a:r>
            <a:endParaRPr lang="en-IN" altLang="en-US"/>
          </a:p>
          <a:p>
            <a:r>
              <a:rPr lang="en-IN" altLang="en-US"/>
              <a:t>ALTAR RAVI KULLU (22MCMC18)</a:t>
            </a:r>
            <a:endParaRPr lang="en-IN" altLang="en-US"/>
          </a:p>
          <a:p>
            <a:r>
              <a:rPr lang="en-IN" altLang="en-US"/>
              <a:t>MOIRANGTHEM AVINASH SINGH(22MCMC31)</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EXPERIMENT AND CSI VALUES EXTRACTION</a:t>
            </a:r>
            <a:endParaRPr lang="en-IN" altLang="en-US"/>
          </a:p>
        </p:txBody>
      </p:sp>
      <p:sp>
        <p:nvSpPr>
          <p:cNvPr id="3" name="Content Placeholder 2"/>
          <p:cNvSpPr>
            <a:spLocks noGrp="1"/>
          </p:cNvSpPr>
          <p:nvPr>
            <p:ph idx="1"/>
          </p:nvPr>
        </p:nvSpPr>
        <p:spPr/>
        <p:txBody>
          <a:bodyPr>
            <a:normAutofit lnSpcReduction="20000"/>
          </a:bodyPr>
          <a:p>
            <a:r>
              <a:rPr lang="en-US" sz="1200"/>
              <a:t>ESP32 Board:  Obtain an ESP32 development board. Popular ones include the NodeMCU and Wemos D1 Mini.</a:t>
            </a:r>
            <a:endParaRPr lang="en-US" sz="1200"/>
          </a:p>
          <a:p>
            <a:r>
              <a:rPr lang="en-US" sz="1200"/>
              <a:t>Antenna: Depending on your requirements, you may need to attach an external antenna to improve WiFi signal reception</a:t>
            </a:r>
            <a:endParaRPr lang="en-US" sz="1200"/>
          </a:p>
          <a:p>
            <a:r>
              <a:rPr lang="en-IN" altLang="en-US" sz="1200"/>
              <a:t>Experiment: place the wifi router and the esp 32 board connected to your laptop. Perform the hand gesture for 10 sec and records the csi values take multiple samples of same gestures.</a:t>
            </a:r>
            <a:endParaRPr lang="en-IN" altLang="en-US" sz="1200"/>
          </a:p>
          <a:p>
            <a:r>
              <a:rPr lang="en-IN" altLang="en-US" sz="1200"/>
              <a:t>CSI values: using esp csi kit for capturing the csi values and save it in  a csv file.</a:t>
            </a:r>
            <a:endParaRPr lang="en-IN" altLang="en-US" sz="1200"/>
          </a:p>
          <a:p>
            <a:r>
              <a:rPr lang="en-IN" altLang="en-US" sz="1200"/>
              <a:t>Extraction of values amp and phase: use python code</a:t>
            </a:r>
            <a:endParaRPr lang="en-IN" altLang="en-US" sz="1200"/>
          </a:p>
          <a:p>
            <a:pPr marL="0" indent="0">
              <a:buNone/>
            </a:pPr>
            <a:r>
              <a:rPr lang="en-IN" altLang="en-US" sz="1200"/>
              <a:t>Read CSV File:d = pd.read_csv(filename)</a:t>
            </a:r>
            <a:endParaRPr lang="en-IN" altLang="en-US" sz="1200"/>
          </a:p>
          <a:p>
            <a:pPr marL="0" indent="0">
              <a:buNone/>
            </a:pPr>
            <a:r>
              <a:rPr lang="en-IN" altLang="en-US" sz="1200"/>
              <a:t>Extract CSI Complex Values:for i, j in enumerate(d['data']):</a:t>
            </a:r>
            <a:endParaRPr lang="en-IN" altLang="en-US" sz="1200"/>
          </a:p>
          <a:p>
            <a:pPr marL="0" indent="0">
              <a:buNone/>
            </a:pPr>
            <a:r>
              <a:rPr lang="en-IN" altLang="en-US" sz="1200"/>
              <a:t>    imaginary = []</a:t>
            </a:r>
            <a:endParaRPr lang="en-IN" altLang="en-US" sz="1200"/>
          </a:p>
          <a:p>
            <a:pPr marL="0" indent="0">
              <a:buNone/>
            </a:pPr>
            <a:r>
              <a:rPr lang="en-IN" altLang="en-US" sz="1200"/>
              <a:t>    real = []</a:t>
            </a:r>
            <a:endParaRPr lang="en-IN" altLang="en-US" sz="1200"/>
          </a:p>
          <a:p>
            <a:pPr marL="0" indent="0">
              <a:buNone/>
            </a:pPr>
            <a:endParaRPr lang="en-IN" altLang="en-US" sz="1200"/>
          </a:p>
          <a:p>
            <a:pPr marL="0" indent="0">
              <a:buNone/>
            </a:pPr>
            <a:r>
              <a:rPr lang="en-IN" altLang="en-US" sz="1200"/>
              <a:t>    csi_string = re.findall(r"\[(.*)\]", j)[0]</a:t>
            </a:r>
            <a:endParaRPr lang="en-IN" altLang="en-US" sz="1200"/>
          </a:p>
          <a:p>
            <a:pPr marL="0" indent="0">
              <a:buNone/>
            </a:pPr>
            <a:r>
              <a:rPr lang="en-IN" altLang="en-US" sz="1200"/>
              <a:t>    csi_raw = [int(x) for x in csi_string.split(",") if x != '']</a:t>
            </a:r>
            <a:endParaRPr lang="en-IN" altLang="en-US" sz="1200"/>
          </a:p>
          <a:p>
            <a:pPr marL="0" indent="0">
              <a:buNone/>
            </a:pPr>
            <a:endParaRPr lang="en-IN" altLang="en-US" sz="1200"/>
          </a:p>
          <a:p>
            <a:pPr marL="0" indent="0">
              <a:buNone/>
            </a:pPr>
            <a:r>
              <a:rPr lang="en-IN" altLang="en-US" sz="1200"/>
              <a:t>    for k in range(0, len(csi_raw), 2):</a:t>
            </a:r>
            <a:endParaRPr lang="en-IN" altLang="en-US" sz="1200"/>
          </a:p>
          <a:p>
            <a:pPr marL="0" indent="0">
              <a:buNone/>
            </a:pPr>
            <a:r>
              <a:rPr lang="en-IN" altLang="en-US" sz="1200"/>
              <a:t>        imaginary.append(csi_raw[k])</a:t>
            </a:r>
            <a:endParaRPr lang="en-IN" altLang="en-US" sz="1200"/>
          </a:p>
          <a:p>
            <a:pPr marL="0" indent="0">
              <a:buNone/>
            </a:pPr>
            <a:r>
              <a:rPr lang="en-IN" altLang="en-US" sz="1200"/>
              <a:t>        real.append(csi_raw[k + 1])</a:t>
            </a:r>
            <a:endParaRPr lang="en-IN"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WIFI SENSING BASICS AND CSI</a:t>
            </a:r>
            <a:endParaRPr lang="en-IN" altLang="en-US"/>
          </a:p>
        </p:txBody>
      </p:sp>
      <p:sp>
        <p:nvSpPr>
          <p:cNvPr id="3" name="Content Placeholder 2"/>
          <p:cNvSpPr>
            <a:spLocks noGrp="1"/>
          </p:cNvSpPr>
          <p:nvPr>
            <p:ph idx="1"/>
          </p:nvPr>
        </p:nvSpPr>
        <p:spPr/>
        <p:txBody>
          <a:bodyPr/>
          <a:p>
            <a:r>
              <a:rPr lang="en-US" sz="1400"/>
              <a:t>Wi-Fi is a wireless networking technology basically used for communication between devices</a:t>
            </a:r>
            <a:endParaRPr lang="en-US" sz="1400"/>
          </a:p>
          <a:p>
            <a:r>
              <a:rPr lang="en-US" sz="1400"/>
              <a:t>Apart from its primary use for communication, WiFi can be used as various sensing tasks. WiFi sensing is a new technology that reuses the existing Wi-Fi infrastructure. In Wi-Fi sensing, Wi-Fi signals are used for several sensing assignments, such as health monitoring, environment monitoring, Home monitoring, elderly people monitoring, activity classification, gesture recognition, human identification, localization, human counting, Wi-Fi imaging, fall detection and many more.</a:t>
            </a:r>
            <a:endParaRPr lang="en-US" sz="1400"/>
          </a:p>
          <a:p>
            <a:r>
              <a:rPr lang="en-US" sz="1400"/>
              <a:t>Specifically, two frequency bands are used for Wi-Fi signals are 2.4 GHz and 5 GHz. The IEEE standard for Wi-Fi is IEEE 802.11. There are many variants of 802.11 and different 802.11 variants use different bands. Wi-Fi frequency bands (2.4 GHz, 5 GHz), these bands are divided into smaller bands which are referred to as Wi-Fi channels.</a:t>
            </a:r>
            <a:endParaRPr lang="en-US" sz="1400"/>
          </a:p>
          <a:p>
            <a:r>
              <a:rPr lang="en-US" sz="1400"/>
              <a:t> A Wi-Fi channel is the medium through which a wireless communication takes place. IEEE 802.11 standards define 14 Wi-Fi channels in 2.4 GHz ISM band.</a:t>
            </a:r>
            <a:endParaRPr lang="en-US" sz="1400"/>
          </a:p>
          <a:p>
            <a:r>
              <a:rPr lang="en-US" sz="1400"/>
              <a:t>There are total 45 Wi-Fi channels in 5 GHz frequency band</a:t>
            </a:r>
            <a:endParaRPr lang="en-US" sz="1400"/>
          </a:p>
          <a:p>
            <a:r>
              <a:rPr lang="en-US" sz="1400"/>
              <a:t>Channel State Information (CSI) in Wi-Fi based sensing technology is widely used for different sensing purposes. CSI is information which represents the state of a communication link/channel. This information describes how a signal propagates from the transmitter to the receiver and represents the combined effect, for example, scattering, fading, and power decay with distance.</a:t>
            </a:r>
            <a:endParaRPr lang="en-US" sz="1400"/>
          </a:p>
          <a:p>
            <a:r>
              <a:rPr lang="en-US" sz="1400"/>
              <a:t>CSI contains the amplitude and phase information of each subcarrier that provide a fine-grained information.</a:t>
            </a: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6860" y="289560"/>
            <a:ext cx="11076940" cy="5887720"/>
          </a:xfrm>
        </p:spPr>
        <p:txBody>
          <a:bodyPr/>
          <a:p>
            <a:r>
              <a:rPr lang="en-US" sz="1200"/>
              <a:t>Calculate Amplitude and Phase</a:t>
            </a:r>
            <a:r>
              <a:rPr lang="en-IN" altLang="en-US" sz="1200"/>
              <a:t>:   </a:t>
            </a:r>
            <a:endParaRPr lang="en-IN" altLang="en-US" sz="1200"/>
          </a:p>
          <a:p>
            <a:pPr marL="0" indent="0">
              <a:buNone/>
            </a:pPr>
            <a:r>
              <a:rPr lang="en-IN" altLang="en-US" sz="1200"/>
              <a:t>amp = []    </a:t>
            </a:r>
            <a:endParaRPr lang="en-IN" altLang="en-US" sz="1200"/>
          </a:p>
          <a:p>
            <a:pPr marL="0" indent="0">
              <a:buNone/>
            </a:pPr>
            <a:r>
              <a:rPr lang="en-IN" altLang="en-US" sz="1200"/>
              <a:t>ph = []    </a:t>
            </a:r>
            <a:endParaRPr lang="en-IN" altLang="en-US" sz="1200"/>
          </a:p>
          <a:p>
            <a:pPr marL="0" indent="0">
              <a:buNone/>
            </a:pPr>
            <a:r>
              <a:rPr lang="en-IN" altLang="en-US" sz="1200"/>
              <a:t>for k in range(len(imaginary)):       </a:t>
            </a:r>
            <a:endParaRPr lang="en-IN" altLang="en-US" sz="1200"/>
          </a:p>
          <a:p>
            <a:pPr marL="0" indent="0">
              <a:buNone/>
            </a:pPr>
            <a:r>
              <a:rPr lang="en-IN" altLang="en-US" sz="1200"/>
              <a:t>amp.append(round(sqrt(imaginary[k] ** 2 + real[k] ** 2), 1)    </a:t>
            </a:r>
            <a:endParaRPr lang="en-IN" altLang="en-US" sz="1200"/>
          </a:p>
          <a:p>
            <a:pPr marL="0" indent="0">
              <a:buNone/>
            </a:pPr>
            <a:r>
              <a:rPr lang="en-IN" altLang="en-US" sz="1200"/>
              <a:t>ph.append(round(atan2(imaginary[k], real[k])))</a:t>
            </a:r>
            <a:endParaRPr lang="en-IN" altLang="en-US" sz="1200"/>
          </a:p>
          <a:p>
            <a:r>
              <a:rPr lang="en-IN" altLang="en-US" sz="1200"/>
              <a:t>Create a DataFrame with Amplitudes and Phases:</a:t>
            </a:r>
            <a:endParaRPr lang="en-IN" altLang="en-US" sz="1200"/>
          </a:p>
          <a:p>
            <a:pPr marL="0" indent="0">
              <a:buNone/>
            </a:pPr>
            <a:r>
              <a:rPr lang="en-IN" altLang="en-US" sz="1200"/>
              <a:t>    amps.append(amp)</a:t>
            </a:r>
            <a:endParaRPr lang="en-IN" altLang="en-US" sz="1200"/>
          </a:p>
          <a:p>
            <a:pPr marL="0" indent="0">
              <a:buNone/>
            </a:pPr>
            <a:r>
              <a:rPr lang="en-IN" altLang="en-US" sz="1200"/>
              <a:t>    phases.append(ph)</a:t>
            </a:r>
            <a:endParaRPr lang="en-IN" altLang="en-US" sz="1200"/>
          </a:p>
          <a:p>
            <a:pPr marL="0" indent="0">
              <a:buNone/>
            </a:pPr>
            <a:r>
              <a:rPr lang="en-IN" altLang="en-US" sz="1200"/>
              <a:t>df = pd.DataFrame(amps + phases)</a:t>
            </a:r>
            <a:endParaRPr lang="en-IN" altLang="en-US" sz="1200"/>
          </a:p>
          <a:p>
            <a:r>
              <a:rPr lang="en-IN" altLang="en-US" sz="1200"/>
              <a:t>The amplitude (A) and phase (φ) of a complex number z = a + bi (where a is the real part and b is the imaginary part) can be calculated using the following formulas:</a:t>
            </a:r>
            <a:endParaRPr lang="en-IN" altLang="en-US" sz="1200"/>
          </a:p>
          <a:p>
            <a:endParaRPr lang="en-IN" altLang="en-US" sz="1200"/>
          </a:p>
          <a:p>
            <a:r>
              <a:rPr lang="en-IN" altLang="en-US" sz="1200"/>
              <a:t>    Amplitude (A): The amplitude represents the magnitude or distance of the complex number from the origin in the complex plane. It is calculated using the Euclidean norm formula:  A=(a2+b2)^1/2</a:t>
            </a:r>
            <a:endParaRPr lang="en-IN" altLang="en-US" sz="1200"/>
          </a:p>
          <a:p>
            <a:r>
              <a:rPr lang="en-IN" altLang="en-US" sz="1200"/>
              <a:t>Phase (φ):The phase represents the angle of the complex number with respect to the positive real axis. It is calculated using the arctangent (inverse tangent) function , </a:t>
            </a:r>
            <a:endParaRPr lang="en-IN" altLang="en-US" sz="1200"/>
          </a:p>
          <a:p>
            <a:pPr marL="0" indent="0">
              <a:buNone/>
            </a:pPr>
            <a:r>
              <a:rPr lang="en-IN" altLang="en-US" sz="1200"/>
              <a:t>ϕ=atan2(b,a)ϕ=atan2(b,a)</a:t>
            </a:r>
            <a:endParaRPr lang="en-IN" altLang="en-US" sz="1200"/>
          </a:p>
          <a:p>
            <a:pPr marL="0" indent="0">
              <a:buNone/>
            </a:pPr>
            <a:endParaRPr lang="en-IN" altLang="en-US" sz="1200"/>
          </a:p>
          <a:p>
            <a:pPr marL="0" indent="0">
              <a:buNone/>
            </a:pPr>
            <a:endParaRPr lang="en-IN" altLang="en-US" sz="1200"/>
          </a:p>
          <a:p>
            <a:pPr marL="0" indent="0">
              <a:buNone/>
            </a:pPr>
            <a:endParaRPr lang="en-IN"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Training algorithm </a:t>
            </a:r>
            <a:endParaRPr lang="en-IN" altLang="en-US"/>
          </a:p>
        </p:txBody>
      </p:sp>
      <p:sp>
        <p:nvSpPr>
          <p:cNvPr id="3" name="Content Placeholder 2"/>
          <p:cNvSpPr>
            <a:spLocks noGrp="1"/>
          </p:cNvSpPr>
          <p:nvPr>
            <p:ph idx="1"/>
          </p:nvPr>
        </p:nvSpPr>
        <p:spPr/>
        <p:txBody>
          <a:bodyPr>
            <a:normAutofit fontScale="35000"/>
          </a:bodyPr>
          <a:p>
            <a:r>
              <a:rPr lang="en-US"/>
              <a:t>In the preprocessing of WiFi signals for gesture recognition, the input data is derived from CSV files capturing WiFi sensing information. Each CSV file corresponds to a specific gesture and is structured to include columns such as 'data' containing WiFi signal data.</a:t>
            </a:r>
            <a:endParaRPr lang="en-US"/>
          </a:p>
          <a:p>
            <a:r>
              <a:rPr lang="en-US"/>
              <a:t>The preprocessing involves parsing the 'data' column in each CSV file to extract the complex signal values (imaginary and real parts). These values are then used to compute the amplitude and phase of the WiFi signals for each timestamp. The amplitude is calculated by applying the Euclidean norm to the complex signal values, while the phase is obtained using the arctangent function.</a:t>
            </a:r>
            <a:endParaRPr lang="en-US"/>
          </a:p>
          <a:p>
            <a:r>
              <a:rPr lang="en-US"/>
              <a:t>For each CSV file, the computed amplitudes and phases are organized into separate lists. These lists are subsequently flattened and concatenated into a single 1D array, forming a feature vector that characterizes the WiFi signal variations during the corresponding gesture.</a:t>
            </a:r>
            <a:endParaRPr lang="en-US"/>
          </a:p>
          <a:p>
            <a:r>
              <a:rPr lang="en-US"/>
              <a:t>Data Collection:  Multiple CSV files representing different gestures are collected. Each file contains time-series data related to WiFi signal variations during the execution of a specific gesture.</a:t>
            </a:r>
            <a:endParaRPr lang="en-US"/>
          </a:p>
          <a:p>
            <a:r>
              <a:rPr lang="en-US"/>
              <a:t>Feature Extraction:  For each CSV file, the time-series data is processed to extract features that capture WiFi signal characteristics. In the provided code, amplitudes and phases are computed from the raw signal data.</a:t>
            </a:r>
            <a:endParaRPr lang="en-US"/>
          </a:p>
          <a:p>
            <a:r>
              <a:rPr lang="en-US"/>
              <a:t>Combining Feature Vectors: The individual feature vectors extracted from each CSV file are combined into a matrix. Each row of this matrix represents a unique gesture instance, and the columns represent the features extracted from the WiFi signals.</a:t>
            </a:r>
            <a:endParaRPr lang="en-US"/>
          </a:p>
          <a:p>
            <a:r>
              <a:rPr lang="en-US"/>
              <a:t>Labeling: Simultaneously with feature extraction, labels are assigned based on the gesture type. This information is extracted from the file names. For example, if a file is named 'bye_s1_1.csv', the label assigned is 'bye'.</a:t>
            </a:r>
            <a:endParaRPr lang="en-US"/>
          </a:p>
          <a:p>
            <a:r>
              <a:rPr lang="en-US"/>
              <a:t>DataFrame Creation: The combined feature matrix and corresponding labels are organized into a DataFrame. Each row in the DataFrame represents a unique gesture instance, and the last column contains the corresponding gesture labels.</a:t>
            </a:r>
            <a:endParaRPr lang="en-US"/>
          </a:p>
          <a:p>
            <a:r>
              <a:rPr lang="en-US"/>
              <a:t>Data Preprocessing: Missing values in the feature matrix are imputed. In the provided code, the SimpleImputer is used to fill missing values with the median. This step ensures that the data is complete and ready for training.</a:t>
            </a:r>
            <a:endParaRPr lang="en-US"/>
          </a:p>
          <a:p>
            <a:r>
              <a:rPr lang="en-US"/>
              <a:t>Data Splitting:  The DataFrame is split into training and testing sets. This step is crucial for evaluating the model's performance on unseen data. In the provided code, the train_test_split function is used for this purpose.</a:t>
            </a:r>
            <a:endParaRPr lang="en-US"/>
          </a:p>
          <a:p>
            <a:r>
              <a:rPr lang="en-US"/>
              <a:t>Model Training:  A Random Forest classifier is chosen for the machine learning model. The hyperparameters of the classifier are optimized through a randomized search. The model is then trained on the training set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Classify a New Gesture based on a processed CSV file :</a:t>
            </a:r>
            <a:endParaRPr lang="en-IN" altLang="en-US"/>
          </a:p>
        </p:txBody>
      </p:sp>
      <p:sp>
        <p:nvSpPr>
          <p:cNvPr id="3" name="Content Placeholder 2"/>
          <p:cNvSpPr>
            <a:spLocks noGrp="1"/>
          </p:cNvSpPr>
          <p:nvPr>
            <p:ph idx="1"/>
          </p:nvPr>
        </p:nvSpPr>
        <p:spPr/>
        <p:txBody>
          <a:bodyPr/>
          <a:p>
            <a:r>
              <a:rPr lang="en-IN" altLang="en-US" sz="1800"/>
              <a:t>Loading the Trained Model and Imputer: begin by loading a pre-trained Random Forest classifier (loaded_classifier) and a SimpleImputer (loaded_imputer) from joblib files. The classifier was trained using a dataset of processed WiFi signal features, and the imputer was used to handle missing values during training.</a:t>
            </a:r>
            <a:endParaRPr lang="en-IN" altLang="en-US" sz="1800"/>
          </a:p>
          <a:p>
            <a:r>
              <a:rPr lang="en-IN" altLang="en-US" sz="1800"/>
              <a:t>Processing a Single CSV File:The process_single_csv function reads a CSV file containing WiFi signal data and extracts amplitude and phase information. It then combines these into a single list (result_list), representing the processed features of the WiFi signal.</a:t>
            </a:r>
            <a:endParaRPr lang="en-IN" altLang="en-US" sz="1800"/>
          </a:p>
          <a:p>
            <a:r>
              <a:rPr lang="en-IN" altLang="en-US" sz="1800"/>
              <a:t>Classifying a New File:The classify_new_file function takes a filename as input, processes the corresponding CSV file, and converts the result into a DataFrame (new_data_df). The number of features in this new data is printed. If the number of features in the new data does not match the expected number of features used during training, missing values are filled with zeros to align the dimensions. Missing values in the new data are then imputed using the same strategy (median imputation) that was used during training.The processed data is then fed into the loaded Random Forest classifier (loaded_classifier) to make predictions. The predicted label is printed and returned</a:t>
            </a:r>
            <a:endParaRPr lang="en-I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Streamlit for web app:</a:t>
            </a:r>
            <a:br>
              <a:rPr lang="en-IN" altLang="en-US"/>
            </a:br>
            <a:endParaRPr lang="en-IN" altLang="en-US"/>
          </a:p>
        </p:txBody>
      </p:sp>
      <p:sp>
        <p:nvSpPr>
          <p:cNvPr id="3" name="Content Placeholder 2"/>
          <p:cNvSpPr>
            <a:spLocks noGrp="1"/>
          </p:cNvSpPr>
          <p:nvPr>
            <p:ph idx="1"/>
          </p:nvPr>
        </p:nvSpPr>
        <p:spPr>
          <a:xfrm>
            <a:off x="645795" y="974725"/>
            <a:ext cx="10708005" cy="5202555"/>
          </a:xfrm>
        </p:spPr>
        <p:txBody>
          <a:bodyPr>
            <a:normAutofit fontScale="25000"/>
          </a:bodyPr>
          <a:p>
            <a:r>
              <a:rPr lang="en-US" sz="5600"/>
              <a:t>Streamlit is an open-source Python library that simplifies the process of creating web applications for data science and machine learning. It is designed to help data scientists and developers quickly turn data scripts into shareable web applications. Streamlit allows you to create interactive and visually appealing applications with minimal code.</a:t>
            </a:r>
            <a:endParaRPr lang="en-US" sz="5600"/>
          </a:p>
          <a:p>
            <a:r>
              <a:rPr lang="en-US" sz="5600"/>
              <a:t>    Page Configuration</a:t>
            </a:r>
            <a:r>
              <a:rPr lang="en-IN" altLang="en-US" sz="5600"/>
              <a:t>:</a:t>
            </a:r>
            <a:r>
              <a:rPr lang="en-US" sz="5600"/>
              <a:t>     The st.set_page_config function is used to configure the page title, icon, layout, and sidebar state.</a:t>
            </a:r>
            <a:endParaRPr lang="en-US" sz="5600"/>
          </a:p>
          <a:p>
            <a:r>
              <a:rPr lang="en-US" sz="5600"/>
              <a:t>    Loading Trained Model and Imputer:    The trained machine learning model and imputer (for handling missing values) are loaded using joblib.</a:t>
            </a:r>
            <a:endParaRPr lang="en-US" sz="5600"/>
          </a:p>
          <a:p>
            <a:r>
              <a:rPr lang="en-US" sz="5600"/>
              <a:t>    Displaying Model Information:The script checks whether the loaded model is a k-NN classifier or a Random Forest classifier and displays relevant information such as the number of neighbors, distance metric (for k-NN), number of trees, and max depth of trees (for Random Forest).</a:t>
            </a:r>
            <a:endParaRPr lang="en-US" sz="5600"/>
          </a:p>
          <a:p>
            <a:r>
              <a:rPr lang="en-US" sz="5600"/>
              <a:t>    Displaying Imputer Information</a:t>
            </a:r>
            <a:r>
              <a:rPr lang="en-IN" altLang="en-US" sz="5600"/>
              <a:t>:</a:t>
            </a:r>
            <a:r>
              <a:rPr lang="en-US" sz="5600"/>
              <a:t>        Information about the imputer is displayed, indicating the imputation strategy (median) and the number of features.</a:t>
            </a:r>
            <a:endParaRPr lang="en-US" sz="5600"/>
          </a:p>
          <a:p>
            <a:r>
              <a:rPr lang="en-US" sz="5600"/>
              <a:t>    Styling:    The st.markdown function is used to apply custom CSS styling for background color and general appearance.</a:t>
            </a:r>
            <a:endParaRPr lang="en-US" sz="5600"/>
          </a:p>
          <a:p>
            <a:r>
              <a:rPr lang="en-US" sz="5600"/>
              <a:t>    Process Single CSV Function:      The process_single_csv function extracts amplitude and phase information from the WiFi sensing data in a CSV file and combines them into a single list.</a:t>
            </a:r>
            <a:endParaRPr lang="en-US" sz="5600"/>
          </a:p>
          <a:p>
            <a:r>
              <a:rPr lang="en-US" sz="5600"/>
              <a:t>    Classify New File Function:     The classify_new_file function takes a new CSV file, processes it, and predicts the gesture label using the loaded classifier. The predicted label is then returned.</a:t>
            </a:r>
            <a:endParaRPr lang="en-US" sz="5600"/>
          </a:p>
          <a:p>
            <a:r>
              <a:rPr lang="en-US" sz="5600"/>
              <a:t>    Main Function: The main function is the core of the Streamlit app. It displays the app title, description, and an option to upload a CSV file. Users can choose between two actions: "Show Graph" or "Predict Gesture" using a radio button. If "Show Graph" is selected, the breathe_rate function is called to display the maximum value graph. If "Predict Gesture" is selected, the classify_new_file function is called to predict the gesture label and display the corresponding gesture image.</a:t>
            </a:r>
            <a:endParaRPr lang="en-US" sz="5600"/>
          </a:p>
          <a:p>
            <a:r>
              <a:rPr lang="en-US" sz="5600"/>
              <a:t>Streamlit App Execution:The if __name__ == "__main__": block ensures that the main function is executed when the script is run.</a:t>
            </a:r>
            <a:endParaRPr lang="en-US" sz="5600"/>
          </a:p>
          <a:p>
            <a:r>
              <a:rPr lang="en-US" sz="5600"/>
              <a:t>User Interface Elements:Streamlit functions like st.title, st.subheader, st.write, st.radio, st.file_uploader, st.text_input, and st.image are used to create a rich and interactive user interface</a:t>
            </a:r>
            <a:r>
              <a:rPr lang="en-US" sz="1400"/>
              <a:t>.</a:t>
            </a:r>
            <a:endParaRPr 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9970</Words>
  <Application>WPS Presentation</Application>
  <PresentationFormat>Widescreen</PresentationFormat>
  <Paragraphs>88</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sensing based gesture recognition </dc:title>
  <dc:creator/>
  <cp:lastModifiedBy>avina</cp:lastModifiedBy>
  <cp:revision>1</cp:revision>
  <dcterms:created xsi:type="dcterms:W3CDTF">2024-01-04T16:18:20Z</dcterms:created>
  <dcterms:modified xsi:type="dcterms:W3CDTF">2024-01-04T16:18:20Z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F69C2885116344518E182E62099D1AEF</vt:lpwstr>
  </property>
  <property fmtid="{D5CDD505-2E9C-101B-9397-08002B2CF9AE}" pid="3" name="KSOProductBuildVer">
    <vt:lpwstr>1033-11.2.0.11225</vt:lpwstr>
  </property>
</Properties>
</file>