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63" r:id="rId4"/>
    <p:sldId id="259" r:id="rId5"/>
    <p:sldId id="266" r:id="rId6"/>
    <p:sldId id="260" r:id="rId7"/>
    <p:sldId id="267" r:id="rId8"/>
    <p:sldId id="261" r:id="rId9"/>
    <p:sldId id="268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F4E0CCE-CB46-46A0-B834-233D1B73ADE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B0DEEE7-04D7-47AD-AEFD-750EE50903F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8931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0CCE-CB46-46A0-B834-233D1B73ADE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EEE7-04D7-47AD-AEFD-750EE5090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452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0CCE-CB46-46A0-B834-233D1B73ADE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EEE7-04D7-47AD-AEFD-750EE5090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715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0CCE-CB46-46A0-B834-233D1B73ADE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EEE7-04D7-47AD-AEFD-750EE5090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156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0CCE-CB46-46A0-B834-233D1B73ADE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EEE7-04D7-47AD-AEFD-750EE50903F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7509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0CCE-CB46-46A0-B834-233D1B73ADE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EEE7-04D7-47AD-AEFD-750EE5090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488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0CCE-CB46-46A0-B834-233D1B73ADE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EEE7-04D7-47AD-AEFD-750EE5090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643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0CCE-CB46-46A0-B834-233D1B73ADE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EEE7-04D7-47AD-AEFD-750EE5090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121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0CCE-CB46-46A0-B834-233D1B73ADE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EEE7-04D7-47AD-AEFD-750EE5090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690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0CCE-CB46-46A0-B834-233D1B73ADE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EEE7-04D7-47AD-AEFD-750EE5090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723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0CCE-CB46-46A0-B834-233D1B73ADE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EEE7-04D7-47AD-AEFD-750EE5090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560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F4E0CCE-CB46-46A0-B834-233D1B73ADE1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B0DEEE7-04D7-47AD-AEFD-750EE50903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54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CB589-45C1-4F26-8D8C-849CCA4C7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8707" y="1426265"/>
            <a:ext cx="9418320" cy="1262270"/>
          </a:xfrm>
        </p:spPr>
        <p:txBody>
          <a:bodyPr>
            <a:normAutofit/>
          </a:bodyPr>
          <a:lstStyle/>
          <a:p>
            <a:r>
              <a:rPr lang="pt-B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Homeless</a:t>
            </a:r>
            <a:r>
              <a:rPr lang="pt-B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 Help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A1232F-A383-422C-A78B-2D62B8B8D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9666" y="2688535"/>
            <a:ext cx="5072667" cy="631135"/>
          </a:xfrm>
        </p:spPr>
        <p:txBody>
          <a:bodyPr>
            <a:normAutofit/>
          </a:bodyPr>
          <a:lstStyle/>
          <a:p>
            <a:r>
              <a:rPr lang="pt-BR" sz="2800" dirty="0">
                <a:latin typeface="Consolas" panose="020B0609020204030204" pitchFamily="49" charset="0"/>
                <a:cs typeface="Arial" panose="020B0604020202020204" pitchFamily="34" charset="0"/>
              </a:rPr>
              <a:t>Ajuda aos desabrigados</a:t>
            </a:r>
          </a:p>
        </p:txBody>
      </p:sp>
    </p:spTree>
    <p:extLst>
      <p:ext uri="{BB962C8B-B14F-4D97-AF65-F5344CB8AC3E}">
        <p14:creationId xmlns:p14="http://schemas.microsoft.com/office/powerpoint/2010/main" val="3238040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DAD5D-D371-47A8-826B-24AA03E0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869687"/>
          </a:xfrm>
        </p:spPr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Pontuação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71BBF80-F84C-4D29-8CC7-E63A46CCE1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7234" y="1803655"/>
            <a:ext cx="5328250" cy="3250690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5461ED-BEB8-40D3-B896-50853F41E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484" y="1253331"/>
            <a:ext cx="5482424" cy="4351337"/>
          </a:xfrm>
        </p:spPr>
        <p:txBody>
          <a:bodyPr>
            <a:noAutofit/>
          </a:bodyPr>
          <a:lstStyle/>
          <a:p>
            <a:r>
              <a:rPr lang="pt-BR" sz="2400" dirty="0">
                <a:latin typeface="Consolas" panose="020B0609020204030204" pitchFamily="49" charset="0"/>
              </a:rPr>
              <a:t>A página Pontuação terá um sistema de contagem de pontos, o usuário ganhará pontos se o mesmo participar de Eventos e contribuir com doações na página de Doações. E com determinado pontos, o usuário desfrutará de figurinhas exclusivas que poderão ser usadas nos comentários de publicações a fim de incentivar os usuários a ajudarem a Associação São Pio. </a:t>
            </a:r>
          </a:p>
        </p:txBody>
      </p:sp>
    </p:spTree>
    <p:extLst>
      <p:ext uri="{BB962C8B-B14F-4D97-AF65-F5344CB8AC3E}">
        <p14:creationId xmlns:p14="http://schemas.microsoft.com/office/powerpoint/2010/main" val="334118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22CF1-0576-44A8-B9CE-78327AE5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909444"/>
          </a:xfrm>
        </p:spPr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Então consideramos que...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5AF5B7-6E17-49D3-9D2F-6F43604DE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320" y="1385852"/>
            <a:ext cx="8595360" cy="4351337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dirty="0">
                <a:latin typeface="Consolas" panose="020B0609020204030204" pitchFamily="49" charset="0"/>
              </a:rPr>
              <a:t>É esperado que os usuários possam se conscientizar sobre a situação dos moradores de rua, e que os mesmos incentivem outras pessoas a utilizarem o aplicativo. Assim, buscando fazer com que os desabrigados tenham uma vida digna de um ser humano e com isso obtenham respeito dos cidadãos. O sistema visa melhorias na área social da cidade de Araraquara, partindo da solidariedade voluntária de cada um.</a:t>
            </a:r>
          </a:p>
          <a:p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340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B62BCB-35FB-4EF5-8307-9EC5888E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dirty="0">
                <a:latin typeface="Consolas" panose="020B0609020204030204" pitchFamily="49" charset="0"/>
              </a:rPr>
              <a:t>Juliana Maria da Cruz Batista</a:t>
            </a:r>
          </a:p>
          <a:p>
            <a:pPr algn="ctr"/>
            <a:r>
              <a:rPr lang="pt-BR" sz="2800" dirty="0">
                <a:latin typeface="Consolas" panose="020B0609020204030204" pitchFamily="49" charset="0"/>
              </a:rPr>
              <a:t>Sabrina </a:t>
            </a:r>
            <a:r>
              <a:rPr lang="pt-BR" sz="2800" dirty="0" err="1">
                <a:latin typeface="Consolas" panose="020B0609020204030204" pitchFamily="49" charset="0"/>
              </a:rPr>
              <a:t>Marchezani</a:t>
            </a:r>
            <a:r>
              <a:rPr lang="pt-BR" sz="2800" dirty="0">
                <a:latin typeface="Consolas" panose="020B0609020204030204" pitchFamily="49" charset="0"/>
              </a:rPr>
              <a:t> Tedesco </a:t>
            </a:r>
          </a:p>
        </p:txBody>
      </p:sp>
    </p:spTree>
    <p:extLst>
      <p:ext uri="{BB962C8B-B14F-4D97-AF65-F5344CB8AC3E}">
        <p14:creationId xmlns:p14="http://schemas.microsoft.com/office/powerpoint/2010/main" val="3027969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2F029-F19C-4127-B284-C8656778C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265"/>
            <a:ext cx="10515600" cy="1325563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Uma breve introdução...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39C322D-5A1A-4889-A7A5-5FF168D849B9}"/>
              </a:ext>
            </a:extLst>
          </p:cNvPr>
          <p:cNvSpPr txBox="1"/>
          <p:nvPr/>
        </p:nvSpPr>
        <p:spPr>
          <a:xfrm>
            <a:off x="0" y="1633340"/>
            <a:ext cx="112477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Consolas" panose="020B0609020204030204" pitchFamily="49" charset="0"/>
              </a:rPr>
              <a:t>O que é?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O </a:t>
            </a:r>
            <a:r>
              <a:rPr lang="pt-BR" sz="2000" dirty="0" err="1">
                <a:latin typeface="Consolas" panose="020B0609020204030204" pitchFamily="49" charset="0"/>
              </a:rPr>
              <a:t>Homeless</a:t>
            </a:r>
            <a:r>
              <a:rPr lang="pt-BR" sz="2000" dirty="0">
                <a:latin typeface="Consolas" panose="020B0609020204030204" pitchFamily="49" charset="0"/>
              </a:rPr>
              <a:t> Help é um sistema que procura ajudar a associação São Pio. A associação é uma casa de acolhimento de sem tetos. O sistema irá utilizar um mapa que dá informações sobre pontos de arrecadação e doação de alimentos e agasalho e também irá marcar localização dos sem teto. 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Consolas" panose="020B0609020204030204" pitchFamily="49" charset="0"/>
              </a:rPr>
              <a:t>Quem somos?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Somos um grupo de estudantes que procura por meio do sistema </a:t>
            </a:r>
            <a:r>
              <a:rPr lang="pt-BR" sz="2000" dirty="0" err="1">
                <a:latin typeface="Consolas" panose="020B0609020204030204" pitchFamily="49" charset="0"/>
              </a:rPr>
              <a:t>Homeless</a:t>
            </a:r>
            <a:r>
              <a:rPr lang="pt-BR" sz="2000" dirty="0">
                <a:latin typeface="Consolas" panose="020B0609020204030204" pitchFamily="49" charset="0"/>
              </a:rPr>
              <a:t> Help, com intuito de ajudar os sem teto de Araraquara.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Consolas" panose="020B0609020204030204" pitchFamily="49" charset="0"/>
              </a:rPr>
              <a:t>Como funciona?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Haverá um cadastro e um login, para ver o mapa e as marcações não será preciso estar logado, porém para registrar marcações será preciso estar logado.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	O usuário irá utilizar marcações no mapa para registrar os sem teto e também os pontos de arrecadação, poderá interagir com outros usuários para trocar informações por meio do aplicativo.</a:t>
            </a:r>
          </a:p>
        </p:txBody>
      </p:sp>
    </p:spTree>
    <p:extLst>
      <p:ext uri="{BB962C8B-B14F-4D97-AF65-F5344CB8AC3E}">
        <p14:creationId xmlns:p14="http://schemas.microsoft.com/office/powerpoint/2010/main" val="2237029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6330401-BE50-484D-AE4A-252F96AB704A}"/>
              </a:ext>
            </a:extLst>
          </p:cNvPr>
          <p:cNvSpPr txBox="1"/>
          <p:nvPr/>
        </p:nvSpPr>
        <p:spPr>
          <a:xfrm>
            <a:off x="-200821" y="33132"/>
            <a:ext cx="11294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Nosso site!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012626-807F-4719-8BD2-C1235D3C3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07" y="1021231"/>
            <a:ext cx="10591800" cy="564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90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9564B-4087-4AE0-B097-0CB60466B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737165"/>
          </a:xfrm>
        </p:spPr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Home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8CB4822-99F4-4C27-AB7B-6DFE179FC9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253331"/>
            <a:ext cx="6351767" cy="4477931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A91A29-F085-471F-9C02-8EA623A2D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1767" y="1484243"/>
            <a:ext cx="4480560" cy="435133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Consolas" panose="020B0609020204030204" pitchFamily="49" charset="0"/>
              </a:rPr>
              <a:t>A página Home irá ser feita como uma rede social, onde os usuários podem compartilhar informações, tanto sobre os desabrigados na rua quanto sobre arrecadações de alimentos, responder comentários e mandar figurinhas exclusivas do site. </a:t>
            </a:r>
          </a:p>
        </p:txBody>
      </p:sp>
    </p:spTree>
    <p:extLst>
      <p:ext uri="{BB962C8B-B14F-4D97-AF65-F5344CB8AC3E}">
        <p14:creationId xmlns:p14="http://schemas.microsoft.com/office/powerpoint/2010/main" val="1023753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8C5C749-29D7-421F-93DE-1DF97150C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09" y="1459033"/>
            <a:ext cx="9082712" cy="393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AAE20-75C4-4952-BE08-EA86D9AA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0"/>
            <a:ext cx="9692640" cy="776922"/>
          </a:xfrm>
        </p:spPr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Mapa da Cidade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79E3180-DA79-4E06-8501-45935D493B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627" y="1253331"/>
            <a:ext cx="5991853" cy="4351338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E4B094-B263-4813-A2F8-4C49917CF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4446" y="1253331"/>
            <a:ext cx="5124616" cy="4351337"/>
          </a:xfrm>
        </p:spPr>
        <p:txBody>
          <a:bodyPr>
            <a:noAutofit/>
          </a:bodyPr>
          <a:lstStyle/>
          <a:p>
            <a:r>
              <a:rPr lang="pt-BR" sz="2400" dirty="0">
                <a:latin typeface="Consolas" panose="020B0609020204030204" pitchFamily="49" charset="0"/>
              </a:rPr>
              <a:t>A página Mapa da Cidade terá um mapa da cidade de Araraquara mostrando alguns pontos específicos para doações e pontos onde os moradores de rua estarão, ao lado conterá dois pinos, um onde o usuário poderá marcar pontos de arrecadação e outro onde o usuário poderá marcar onde os localizam-se os desabrigados. </a:t>
            </a:r>
          </a:p>
        </p:txBody>
      </p:sp>
    </p:spTree>
    <p:extLst>
      <p:ext uri="{BB962C8B-B14F-4D97-AF65-F5344CB8AC3E}">
        <p14:creationId xmlns:p14="http://schemas.microsoft.com/office/powerpoint/2010/main" val="2601360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61D0852-54B4-4C39-872D-C089CEC97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10" y="1736034"/>
            <a:ext cx="8814449" cy="389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27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A5FBA-FCD1-43C5-B78D-7E2DB70C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4989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Doações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811B7FD-93D6-44CB-BF83-298584E1DD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317" y="458340"/>
            <a:ext cx="3505200" cy="1628775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CE4652-117E-4F8C-9D8B-4F14B7F3E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4162" y="1253331"/>
            <a:ext cx="5182625" cy="4351337"/>
          </a:xfrm>
        </p:spPr>
        <p:txBody>
          <a:bodyPr>
            <a:noAutofit/>
          </a:bodyPr>
          <a:lstStyle/>
          <a:p>
            <a:r>
              <a:rPr lang="pt-BR" sz="2400" dirty="0">
                <a:latin typeface="Consolas" panose="020B0609020204030204" pitchFamily="49" charset="0"/>
              </a:rPr>
              <a:t>A página Doações será desenvolvida com um pequeno formulário para o usuário colocar dados do cartão e ter a oportunidade de doar dinheiro para ajudar a Associação, ou se preferir, terá a opção de doar alimentos e um local será combinado entre o usuário e os desenvolvedores da página para pegarem os alimentos.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8A9B505-1174-44C2-827A-B63B0907E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510" y="2056918"/>
            <a:ext cx="3469667" cy="189443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0DC142C-57DD-466E-B750-E00B6C596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73" y="4560174"/>
            <a:ext cx="3603682" cy="2088987"/>
          </a:xfrm>
          <a:prstGeom prst="rect">
            <a:avLst/>
          </a:prstGeom>
        </p:spPr>
      </p:pic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1EB5FBF1-127F-44AA-83E0-B9B681655324}"/>
              </a:ext>
            </a:extLst>
          </p:cNvPr>
          <p:cNvCxnSpPr>
            <a:cxnSpLocks/>
          </p:cNvCxnSpPr>
          <p:nvPr/>
        </p:nvCxnSpPr>
        <p:spPr>
          <a:xfrm>
            <a:off x="3031807" y="874989"/>
            <a:ext cx="1497496" cy="11819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249C695-71CA-4B2F-8854-1591E841B96C}"/>
              </a:ext>
            </a:extLst>
          </p:cNvPr>
          <p:cNvCxnSpPr>
            <a:cxnSpLocks/>
          </p:cNvCxnSpPr>
          <p:nvPr/>
        </p:nvCxnSpPr>
        <p:spPr>
          <a:xfrm>
            <a:off x="1219200" y="1837242"/>
            <a:ext cx="0" cy="272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723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6B77233-59F3-415C-90BC-B46ACF94E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1" y="1430613"/>
            <a:ext cx="9495518" cy="399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11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135</TotalTime>
  <Words>466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Century Schoolbook</vt:lpstr>
      <vt:lpstr>Consolas</vt:lpstr>
      <vt:lpstr>Wingdings 2</vt:lpstr>
      <vt:lpstr>Exibir</vt:lpstr>
      <vt:lpstr>Homeless Help</vt:lpstr>
      <vt:lpstr>Uma breve introdução...</vt:lpstr>
      <vt:lpstr>Apresentação do PowerPoint</vt:lpstr>
      <vt:lpstr>Home</vt:lpstr>
      <vt:lpstr>Apresentação do PowerPoint</vt:lpstr>
      <vt:lpstr>Mapa da Cidade</vt:lpstr>
      <vt:lpstr>Apresentação do PowerPoint</vt:lpstr>
      <vt:lpstr>Doações</vt:lpstr>
      <vt:lpstr>Apresentação do PowerPoint</vt:lpstr>
      <vt:lpstr>Pontuação</vt:lpstr>
      <vt:lpstr>Então consideramos que...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Homeless Help</dc:title>
  <dc:creator>Sabrina Tedesco</dc:creator>
  <cp:lastModifiedBy>Sabrina Tedesco</cp:lastModifiedBy>
  <cp:revision>11</cp:revision>
  <dcterms:created xsi:type="dcterms:W3CDTF">2019-11-26T15:24:39Z</dcterms:created>
  <dcterms:modified xsi:type="dcterms:W3CDTF">2019-11-26T19:17:46Z</dcterms:modified>
</cp:coreProperties>
</file>