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985-70EF-481A-84C7-5C49D34C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E1DC-3BEA-4BF4-84D4-E3137514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DD36-826C-4162-B88D-BAF96763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1972-DFD9-4F1C-B787-F6F3DB3F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3852-25A9-465C-AD6A-3D9D86F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5248-6CDD-49E2-BBFE-91FB03F7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DEBE-F147-4C2F-A248-9C50A672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4127-6778-4C45-B53B-AA53D003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37AF-6F65-427D-9936-203A239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0FEA-F14C-4997-806C-D97254A0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AA436-C753-4EC4-8365-99F70C77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57A31-A39C-490F-96C8-C27A2856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6711-C97C-48D4-8721-C8302D40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F05F-EDDA-45D1-B65D-77966FEC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A2F9-9C60-4665-B962-F2020CF2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D84A-0C84-4DD8-BA4D-5566B849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8E5F-CFB1-4E98-9BFD-7A73B0BC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A772-B3A2-492D-B85A-F313C53B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4444-74E9-4680-A34B-C310E7CB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4556-66ED-46B1-8B1F-236FD64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551C-468F-461E-83FC-058AA28F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ED67-0317-4DA9-99FB-5BBEFD68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CDE5-4D34-44F6-BB9C-3375E14A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6385-CF53-42AA-92BF-DAEDECD0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98F1-1E1D-4C40-8720-D819A2C1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6D6B-EA98-4EB3-B47B-25715560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9B3C-DEAE-4A39-8783-0F854B29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2A68F-933B-49B3-84DA-4A9EE1E6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6AA91-93EA-4285-B8BF-89D1EAAB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02B2-AF5E-4023-8F34-491DE7DB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387F-285A-4E3F-BCBC-5A7C3A7D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78F-22BC-4244-B58A-D33DF1BE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B670-1A14-4254-9C32-CD535392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BC24-5A3B-48AE-8C8B-73842E74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7608D-E375-446A-AC6C-DE6FD588A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A97D2-F761-4DD5-BECB-9D834976C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26120-9A50-4071-A8E3-0FDE6E02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A8AC3-1808-445C-A029-966CB12A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07782-7E27-46DE-8BE8-9F6D56DB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D90-1066-4483-8B95-6EF0FDBB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13A36-31D9-4D76-8BA1-7EB7BE82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98798-6004-4AA9-BA1C-A7EE0989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A54F-A3C6-4B2F-84D9-127F8796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F2CEE-471C-4552-BD88-8F37985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3C382-CA7B-440D-8547-DAF44354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36155-9991-4E19-B75D-75198B8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6D3-2602-4CB2-9B56-FE338AC1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C867-D39B-488C-B784-1A7A4CAE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8F31-40E4-4467-AB93-4EF322CF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06FB1-4AF3-499D-8A4F-2E165E38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7504-6A38-43AE-8B8C-A48FC7D7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56C8-8FF6-4EF9-BA19-B4CB508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D2F8-7BA2-4F92-B135-D0B8A61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4042B-8DA2-4A02-B361-A75E5F7D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A060-4551-4572-8D38-A14F36DD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D399-0B0B-48F3-B893-BCCAB59D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9B87-93EA-4555-B37B-9F81EA77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B84A-3195-41C3-A174-1EDA8594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E6502-3C56-43A2-B6DA-7F781934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25BC-7060-4445-B2DE-730E3F9B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74C1-1B05-4429-A013-8901E2A06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13B3-3022-4CA7-B907-54466CC198C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862C-A05A-44A1-A064-AE2CDCE4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51FA-7A76-4210-8CA7-B919BF71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4126-6AFC-4B1E-BD10-2A1AE2FF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43937-AF99-4378-BB74-2E4E1637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4C45A-32FD-4D82-9C72-0DA52C7C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Doyle</dc:creator>
  <cp:lastModifiedBy>Frances Doyle</cp:lastModifiedBy>
  <cp:revision>2</cp:revision>
  <dcterms:created xsi:type="dcterms:W3CDTF">2019-08-28T02:47:59Z</dcterms:created>
  <dcterms:modified xsi:type="dcterms:W3CDTF">2019-08-28T02:48:59Z</dcterms:modified>
</cp:coreProperties>
</file>