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899D-72FE-4989-B7D8-08384E2E3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AB422-FA98-480C-A4D7-545BAEDF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5807-E815-48DD-AB9F-EE2673C2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8B0A-56BB-4860-B73A-A08BE74C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CC7D-3160-42E4-8DCB-19980C1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9572-6C2F-4D95-9C1E-E0E60399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1F1F6-559E-4188-A000-0C4F876CE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8090-43AC-4EE9-9AA8-C86F20D9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1FF3-34AB-40CE-9061-398A9F7E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9275-BD18-4AFD-9BB4-8F104FA3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5D0C9-E488-48C3-855B-A3AE9C9ED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5534E-7CBC-4E45-B7D7-1A838BA92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C3EC-AF22-4106-B6A9-DB863865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F4C7-11D3-49C2-B693-81ECCE6E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DE0B-EEB4-4967-B81B-5B2CA394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BC3-7C42-4E18-BB29-579BC1FE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8B0D-5632-4FF2-87E2-7F0BA072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0230-202E-4F8D-BF72-162E20A7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123F-64B3-4B0B-A21B-6CC79A91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02D3-B11E-4183-8416-9F912976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580C-FAB3-4C94-AD6C-1140AFBC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A107-26AB-457A-BB98-E468DC6A7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6395-28DE-45D8-B28D-018836DA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58F9-F8D5-478D-8A73-0E0A1260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45F5-79D1-43A8-B592-DC323426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24B7-804C-4B0E-92FE-74E87716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3FD1-A24C-44EB-934D-E2BC6F80F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86030-52AA-435F-A694-064EAA92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11258-48A0-4C44-B252-2DAC75C2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3B5D2-CA98-4442-A9CC-14A14ED9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1E42-B170-47BA-AFC0-AAF1D66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B180-359C-47BD-813B-EB843C31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F09A6-96BA-4687-AD86-C6065FCC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E42F3-7501-4AC8-99D0-2B35CAE5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FCBE-08C5-423A-A80A-6631F0BA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07B7B-90E0-4F76-9CA4-11381BC70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52361-8F25-4B4C-820B-E654DE01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02733-78DF-4479-B2A3-D2278B7E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F236-1705-49F2-AA9F-EE93C8BB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14F0-42B0-4082-8F8C-58078841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799A8-8079-455B-8676-059E749B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83479-0C64-4B75-ABD8-1B165666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BCE3-29EC-483A-AC5F-8EECC1B4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E0CBC-7004-468F-94C4-4060314C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EA35C-3AA2-4003-A277-BD171FB8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3611E-F6E3-4C4B-9B22-4D3E7AE9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86FE-CC9C-41C7-892A-B6D1BDBC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E64C-886E-47E6-835B-A45C5B34A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7921F-E908-4558-9248-57FD78C4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0907-E8FB-4574-B55B-AB07D564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04B3-F1EC-45F5-B496-4B58F9B7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0F5D-1F09-4761-9714-CF746F3E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0D3-0174-44C7-97D7-A3807A06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B230F-0FA3-4A3C-B825-9BA37DA1E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DF1C8-7E76-4791-B84D-B3972F202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4815-9F54-4C39-BC85-B803B4FC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2B53-80E5-4D5F-A337-1A0B1CD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7BDD3-6AE6-4C31-9012-B08EDCB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E41CA-C241-406D-8501-5B36D0F9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8782-4171-4C72-A677-C9DC9C88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8579-F9F8-486B-A670-2266C66B3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1D90-AC61-4C0F-9CE1-EB754674A24F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852C-43AE-47ED-9962-32E419C8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ACDB-9C74-4C2B-BF98-EF5357E0B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BB79-FE92-4990-B70D-F023A94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6C1C8-C103-44DB-8080-E6589BFA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2C783-209E-46F9-943E-78EDDB43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3A7B81-6198-442F-92EE-5A800E49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3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D06AF1-B199-4C71-B837-C756C4A9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1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4CFE3E-96AB-48A5-842E-61D944F5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DD806-A687-4A10-B5BB-FC03452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Doyle</dc:creator>
  <cp:lastModifiedBy>Frances Doyle</cp:lastModifiedBy>
  <cp:revision>1</cp:revision>
  <dcterms:created xsi:type="dcterms:W3CDTF">2019-08-28T02:42:38Z</dcterms:created>
  <dcterms:modified xsi:type="dcterms:W3CDTF">2019-08-28T02:47:52Z</dcterms:modified>
</cp:coreProperties>
</file>