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13-CE37-4DE8-A9DB-CF2442B7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45AEC-392F-4FB2-A5FF-282AF58B4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8409-6DE6-40EA-83CE-460B4980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D0A6-C699-49C4-BA11-66B99E52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06FE-74B7-487A-B8E3-27562DC7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5439-F3A3-48A0-A6A7-8F2FD654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6B3C2-BC96-4ABB-8912-FB618317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9816-E022-441F-A3D8-78ACF366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6672-316E-4048-AD9E-909C718F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B357-2D90-423A-B2C8-B696F0E7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03AAF-2714-473B-827D-6ECCDD748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2150-4AE3-40C4-83A3-BA2A8214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D407-48B1-4717-8068-8E125989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1743-53BE-4BE5-A701-781455B0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D3CF-4356-47FB-9732-802AB287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8C7C-71E3-4787-B1EB-8602877D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D7F-5C8C-46CF-A074-8DC18BC7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C957-8B15-49FB-8DA1-65688505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25BB-66BE-48FF-B280-AD9D01F4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5E5A-39A1-4ECB-AFB9-28038BFE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B67D-EE32-410F-A63E-833D548A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4CC83-3645-4128-A8D6-87A03013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FAA2-AD67-4C88-BFCA-D63886E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47E9-C24D-4F47-8803-85C2A151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8202-E29C-4C44-B044-9C357F11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FA77-F9C3-414E-A8DF-E09668F5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93C-303E-4D83-9B1F-F8C0550E2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7B91-F05F-44D7-A192-89A53633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9066-D658-4CCE-8009-C1321D33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E64B-A037-41C3-BC24-6C5FFB91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31ECD-1FFD-484B-AFD8-1AD5EF41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B65C-94AB-4995-B132-CB39BFCC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0E65-E2C7-4B75-A43D-12359B64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9E2-4EEE-42A4-AC62-DEE22C3C5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469D0-20C9-4B55-8221-F044446CC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0B2A4-4F08-4295-9187-7D514C9A0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22D51-5532-4647-9997-54CEBEB6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5CD0A-9076-42B2-8DEF-2DC47FB3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D6BF0-E45B-4279-90DA-EC60872B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D488-BFAE-4386-A74A-2F7E04EC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6DC40-5457-48BE-9456-7AF876DA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D0B6B-D2DB-4436-A0DD-5500CC1F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8F0BD-98C8-4F32-A9AA-3BF25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B5529-D54D-43C7-B66A-55713BD7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FB1FF-EC2B-4AC9-9B7A-E3339266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7C098-9D94-4BBE-9D02-08DF329B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5100-17DC-4A3F-B079-E5F02AE4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8D6C-FFCE-418D-B755-2D9739B7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98D0-0277-4A04-8923-A6C2BBF7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D5B9-F809-41FD-BF90-C13D669F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FA5EC-A72A-48F8-89DF-E1891F27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C673-39AB-4497-A9EC-9059EFAF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2118-C9D0-496C-A74C-1073DA9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2023-4E11-47A3-94A5-347B2F0D7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9C35C-C135-417F-926C-2E1D6E08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0B032-806B-49A1-B0FE-B90E9694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734FB-B004-4174-B924-61FC740F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A9C7-41EE-48D8-ACFD-AAC58642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6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0CAA-9CA6-4316-BB54-107AB88E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C7F1-2919-4FCC-8396-48527607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31EA-02D5-4D85-B7C8-1A9C76A9B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246C-236B-477E-8253-D55DE8BAF91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16A4-6615-4363-BA5E-9BA4F7EC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D608-B562-4BCE-A5A4-898F363A2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8463-400B-4DAB-8D85-7A6585B2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0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76791-6F5C-48C0-BF0E-E2F8E098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AA0F10-8864-4DB8-A8E5-D4BC1CB5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5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D41C5-5FDC-43BD-B8B0-DAF3DED2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Doyle</dc:creator>
  <cp:lastModifiedBy>Frances Doyle</cp:lastModifiedBy>
  <cp:revision>1</cp:revision>
  <dcterms:created xsi:type="dcterms:W3CDTF">2019-08-28T02:39:50Z</dcterms:created>
  <dcterms:modified xsi:type="dcterms:W3CDTF">2019-08-28T02:41:44Z</dcterms:modified>
</cp:coreProperties>
</file>