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俄罗斯方块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1152745 </a:t>
            </a:r>
            <a:r>
              <a:rPr lang="zh-CN" altLang="en-US" dirty="0" smtClean="0"/>
              <a:t>邱峰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位运算与普通方法比较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Boolean </a:t>
            </a:r>
            <a:r>
              <a:rPr lang="en-US" altLang="zh-CN" dirty="0" err="1" smtClean="0"/>
              <a:t>newBlock</a:t>
            </a:r>
            <a:r>
              <a:rPr lang="en-US" altLang="zh-CN" dirty="0" smtClean="0"/>
              <a:t>[4][4];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[2][</a:t>
            </a:r>
            <a:r>
              <a:rPr lang="en-US" altLang="zh-CN" dirty="0"/>
              <a:t>2</a:t>
            </a:r>
            <a:r>
              <a:rPr lang="en-US" altLang="zh-CN" dirty="0" smtClean="0"/>
              <a:t>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[2][3]=true;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[3][</a:t>
            </a:r>
            <a:r>
              <a:rPr lang="en-US" altLang="zh-CN" dirty="0"/>
              <a:t>2</a:t>
            </a:r>
            <a:r>
              <a:rPr lang="en-US" altLang="zh-CN" dirty="0" smtClean="0"/>
              <a:t>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[3][3]=true;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newBlock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=102;    </a:t>
            </a:r>
          </a:p>
          <a:p>
            <a:endParaRPr lang="en-US" altLang="zh-CN" dirty="0"/>
          </a:p>
          <a:p>
            <a:r>
              <a:rPr lang="en-US" altLang="zh-CN" dirty="0" smtClean="0"/>
              <a:t>//102=(0110 0110)b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62880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创建一个方块（这里创建的意思是设定好一个方块的形状，具体由另外一个接口创建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以田字型</a:t>
            </a:r>
            <a:r>
              <a:rPr lang="zh-CN" altLang="en-US" dirty="0"/>
              <a:t>方块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在刚刚开始做完俄罗斯方块的基本功能时，运行游戏，玩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分钟会崩溃一次。。。。</a:t>
            </a:r>
            <a:endParaRPr lang="en-US" altLang="zh-CN" dirty="0" smtClean="0"/>
          </a:p>
          <a:p>
            <a:r>
              <a:rPr lang="zh-CN" altLang="en-US" dirty="0" smtClean="0"/>
              <a:t>原因是在多线程处理的时候，比方说，方块正在下落的时候，用户按下了移动方块或者改变方块按钮的键。。这时候，出现很大的问题，导致坐标混乱，出现崩溃或者其他现象。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项目遇到的困难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1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加入难度级别选择</a:t>
            </a:r>
            <a:endParaRPr lang="en-US" altLang="zh-CN" dirty="0" smtClean="0"/>
          </a:p>
          <a:p>
            <a:r>
              <a:rPr lang="zh-CN" altLang="en-US" dirty="0" smtClean="0"/>
              <a:t>随着得分越高，方块落下速度越快</a:t>
            </a:r>
            <a:endParaRPr lang="en-US" altLang="zh-CN" dirty="0" smtClean="0"/>
          </a:p>
          <a:p>
            <a:r>
              <a:rPr lang="zh-CN" altLang="en-US" dirty="0" smtClean="0"/>
              <a:t>在困难模式下，速度没提升一次，最底层会多出一排方块</a:t>
            </a:r>
            <a:endParaRPr lang="en-US" altLang="zh-CN" dirty="0" smtClean="0"/>
          </a:p>
          <a:p>
            <a:r>
              <a:rPr lang="zh-CN" altLang="en-US" dirty="0" smtClean="0"/>
              <a:t>在游戏的左边有设置栏选项，在不暂停游戏时，设置属性不影响游戏进程</a:t>
            </a:r>
            <a:endParaRPr lang="en-US" altLang="zh-CN" dirty="0" smtClean="0"/>
          </a:p>
          <a:p>
            <a:r>
              <a:rPr lang="zh-CN" altLang="en-US" dirty="0" smtClean="0"/>
              <a:t>游戏设有高分榜，程序关闭后，高分榜不会消失</a:t>
            </a:r>
            <a:endParaRPr lang="en-US" altLang="zh-CN" dirty="0" smtClean="0"/>
          </a:p>
          <a:p>
            <a:r>
              <a:rPr lang="zh-CN" altLang="en-US" dirty="0" smtClean="0"/>
              <a:t>游戏设有背景音乐的选择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使用强大的位运算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pic>
        <p:nvPicPr>
          <p:cNvPr id="1026" name="Picture 2" descr="C:\Users\飘飘乎居士\Desktop\无标题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070538" cy="220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暂停游戏</a:t>
            </a:r>
            <a:endParaRPr lang="en-US" altLang="zh-CN" dirty="0" smtClean="0"/>
          </a:p>
          <a:p>
            <a:r>
              <a:rPr lang="zh-CN" altLang="en-US" dirty="0"/>
              <a:t>高分</a:t>
            </a:r>
            <a:r>
              <a:rPr lang="zh-CN" altLang="en-US" dirty="0" smtClean="0"/>
              <a:t>榜</a:t>
            </a:r>
            <a:endParaRPr lang="en-US" altLang="zh-CN" dirty="0" smtClean="0"/>
          </a:p>
          <a:p>
            <a:r>
              <a:rPr lang="zh-CN" altLang="en-US" dirty="0" smtClean="0"/>
              <a:t>音乐设置</a:t>
            </a:r>
            <a:endParaRPr lang="en-US" altLang="zh-CN" dirty="0" smtClean="0"/>
          </a:p>
          <a:p>
            <a:r>
              <a:rPr lang="zh-CN" altLang="en-US" dirty="0"/>
              <a:t>主菜单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</a:p>
        </p:txBody>
      </p:sp>
    </p:spTree>
    <p:extLst>
      <p:ext uri="{BB962C8B-B14F-4D97-AF65-F5344CB8AC3E}">
        <p14:creationId xmlns:p14="http://schemas.microsoft.com/office/powerpoint/2010/main" val="36138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俄罗斯方块的游戏界面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3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显示出目前的得分、速度</a:t>
            </a:r>
            <a:endParaRPr lang="en-US" altLang="zh-CN" dirty="0" smtClean="0"/>
          </a:p>
          <a:p>
            <a:r>
              <a:rPr lang="zh-CN" altLang="en-US" dirty="0" smtClean="0"/>
              <a:t>显示下一个方块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6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游戏每一层为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个方块，一共</a:t>
            </a:r>
            <a:r>
              <a:rPr lang="en-US" altLang="zh-CN" dirty="0" smtClean="0"/>
              <a:t>25</a:t>
            </a:r>
            <a:r>
              <a:rPr lang="zh-CN" altLang="en-US" dirty="0" smtClean="0"/>
              <a:t>层。于是，需要一个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的数据结构存储游戏每一层的状态。</a:t>
            </a:r>
            <a:endParaRPr lang="en-US" altLang="zh-CN" dirty="0" smtClean="0"/>
          </a:p>
          <a:p>
            <a:r>
              <a:rPr lang="zh-CN" altLang="en-US" dirty="0" smtClean="0"/>
              <a:t>容易想到用一个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view[25][20]</a:t>
            </a:r>
            <a:r>
              <a:rPr lang="zh-CN" altLang="en-US" dirty="0" smtClean="0"/>
              <a:t>的数据结构表示目前已经堆好的方块的状态。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运算的优化</a:t>
            </a:r>
            <a:r>
              <a:rPr lang="zh-CN" altLang="en-US" dirty="0" smtClean="0"/>
              <a:t>：一个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数字。取最后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位用来表示每一层的状态，例如，当一个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</a:t>
            </a:r>
            <a:r>
              <a:rPr lang="en-US" altLang="zh-CN" dirty="0"/>
              <a:t>(</a:t>
            </a:r>
            <a:r>
              <a:rPr lang="en-US" altLang="zh-CN" dirty="0" smtClean="0"/>
              <a:t>0100 0101 1001 1101 0001)B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的位置表示这个地方有方块，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的地方表示这个地方没有方块</a:t>
            </a:r>
            <a:r>
              <a:rPr lang="zh-CN" altLang="en-US" dirty="0" smtClean="0"/>
              <a:t>。</a:t>
            </a:r>
            <a:r>
              <a:rPr lang="zh-CN" altLang="en-US" dirty="0"/>
              <a:t>因此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数据结构可以被优化到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view[25]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位运算与普通方法比较（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普通方法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view[25][20]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 j&lt;20; j++)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If (!view[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 return false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Return true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采用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view[25]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r>
              <a:rPr lang="en-US" altLang="zh-CN" dirty="0" smtClean="0"/>
              <a:t>If (view[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]==(1&lt;&lt;20)-1) </a:t>
            </a:r>
          </a:p>
          <a:p>
            <a:pPr lvl="2"/>
            <a:r>
              <a:rPr lang="en-US" altLang="zh-CN" dirty="0" smtClean="0"/>
              <a:t>	return true;</a:t>
            </a:r>
          </a:p>
          <a:p>
            <a:r>
              <a:rPr lang="en-US" altLang="zh-CN" dirty="0" smtClean="0"/>
              <a:t>Else return false;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上述代码中</a:t>
            </a:r>
            <a:endParaRPr lang="en-US" altLang="zh-CN" dirty="0" smtClean="0"/>
          </a:p>
          <a:p>
            <a:r>
              <a:rPr lang="en-US" altLang="zh-CN" dirty="0" smtClean="0"/>
              <a:t>   (1&lt;&lt;20)-1=1111 1111 1111 1111 1111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即一行如果是满的时候的状态。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68089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行是否可以消去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位运算与普通方法比较（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boolean</a:t>
            </a:r>
            <a:r>
              <a:rPr lang="en-US" altLang="zh-CN" dirty="0"/>
              <a:t> view[25][20]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</a:t>
            </a:r>
            <a:r>
              <a:rPr lang="en-US" altLang="zh-CN" dirty="0" smtClean="0"/>
              <a:t>=0; j&lt;20; j++)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If (view[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 </a:t>
            </a:r>
          </a:p>
          <a:p>
            <a:pPr lvl="2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列有方块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zh-CN" altLang="en-US" dirty="0" smtClean="0"/>
              <a:t>循环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3429000"/>
            <a:ext cx="3823209" cy="26971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采用 </a:t>
            </a:r>
            <a:r>
              <a:rPr lang="en-US" altLang="zh-CN" dirty="0" err="1"/>
              <a:t>int</a:t>
            </a:r>
            <a:r>
              <a:rPr lang="en-US" altLang="zh-CN" dirty="0"/>
              <a:t> view[25]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x=view[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While (x!=0)</a:t>
            </a:r>
          </a:p>
          <a:p>
            <a:r>
              <a:rPr lang="en-US" altLang="zh-CN" dirty="0" smtClean="0"/>
              <a:t>{</a:t>
            </a:r>
          </a:p>
          <a:p>
            <a:pPr marL="301943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column=x &amp; (x ^ (x-1))  ;</a:t>
            </a:r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log2(column)</a:t>
            </a:r>
            <a:r>
              <a:rPr lang="zh-CN" altLang="en-US" dirty="0" smtClean="0"/>
              <a:t>列有方块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x=x-column;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en-US" altLang="zh-CN" dirty="0"/>
              <a:t>x</a:t>
            </a:r>
            <a:r>
              <a:rPr lang="en-US" altLang="zh-CN" dirty="0" smtClean="0"/>
              <a:t>&amp;(x ^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的意思是取出右数第一个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110100</a:t>
            </a:r>
            <a:r>
              <a:rPr lang="zh-CN" altLang="en-US" dirty="0" smtClean="0"/>
              <a:t>，经过这个运算后得到</a:t>
            </a:r>
            <a:r>
              <a:rPr lang="en-US" altLang="zh-CN" dirty="0" smtClean="0"/>
              <a:t>100</a:t>
            </a:r>
          </a:p>
          <a:p>
            <a:pPr marL="301943" lvl="1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行有多少个方块循环多少次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5567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行哪些位置有方块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4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169</TotalTime>
  <Words>555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俄罗斯方块</vt:lpstr>
      <vt:lpstr>项目特色</vt:lpstr>
      <vt:lpstr>项目设计</vt:lpstr>
      <vt:lpstr>菜单栏</vt:lpstr>
      <vt:lpstr>游戏栏</vt:lpstr>
      <vt:lpstr>得分栏</vt:lpstr>
      <vt:lpstr>位运算</vt:lpstr>
      <vt:lpstr>位运算与普通方法比较（1）</vt:lpstr>
      <vt:lpstr>位运算与普通方法比较（2）</vt:lpstr>
      <vt:lpstr>位运算与普通方法比较(3)</vt:lpstr>
      <vt:lpstr>项目遇到的困难</vt:lpstr>
      <vt:lpstr>项目展示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飘飘乎居士</dc:creator>
  <cp:lastModifiedBy>飘飘乎居士</cp:lastModifiedBy>
  <cp:revision>29</cp:revision>
  <dcterms:created xsi:type="dcterms:W3CDTF">2012-12-18T07:50:43Z</dcterms:created>
  <dcterms:modified xsi:type="dcterms:W3CDTF">2012-12-18T12:27:04Z</dcterms:modified>
</cp:coreProperties>
</file>