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9144000" cx="6858000"/>
  <p:notesSz cx="6858000" cy="9144000"/>
  <p:embeddedFontLst>
    <p:embeddedFont>
      <p:font typeface="Corbel"/>
      <p:regular r:id="rId8"/>
      <p:bold r:id="rId9"/>
      <p:italic r:id="rId10"/>
      <p:boldItalic r:id="rId11"/>
    </p:embeddedFont>
    <p:embeddedFont>
      <p:font typeface="Book Antiqu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160">
          <p15:clr>
            <a:srgbClr val="A4A3A4"/>
          </p15:clr>
        </p15:guide>
        <p15:guide id="2" orient="horz" pos="2880">
          <p15:clr>
            <a:srgbClr val="A4A3A4"/>
          </p15:clr>
        </p15:guide>
        <p15:guide id="3" pos="3589">
          <p15:clr>
            <a:srgbClr val="A4A3A4"/>
          </p15:clr>
        </p15:guide>
        <p15:guide id="4" orient="horz" pos="22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ylkayUCgJO2T5sKKlGQYUjGcz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/>
        <p:guide pos="2880" orient="horz"/>
        <p:guide pos="3589"/>
        <p:guide pos="22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boldItalic.fntdata"/><Relationship Id="rId10" Type="http://schemas.openxmlformats.org/officeDocument/2006/relationships/font" Target="fonts/Corbel-italic.fntdata"/><Relationship Id="rId13" Type="http://schemas.openxmlformats.org/officeDocument/2006/relationships/font" Target="fonts/BookAntiqua-bold.fntdata"/><Relationship Id="rId12" Type="http://schemas.openxmlformats.org/officeDocument/2006/relationships/font" Target="fonts/BookAntiqu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orbel-bold.fntdata"/><Relationship Id="rId15" Type="http://schemas.openxmlformats.org/officeDocument/2006/relationships/font" Target="fonts/BookAntiqua-boldItalic.fntdata"/><Relationship Id="rId14" Type="http://schemas.openxmlformats.org/officeDocument/2006/relationships/font" Target="fonts/BookAntiqua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5500800" y="5171220"/>
            <a:ext cx="1357200" cy="8076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5500800" y="3573682"/>
            <a:ext cx="1357200" cy="808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5500800" y="1976144"/>
            <a:ext cx="1357200" cy="8025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-1" y="0"/>
            <a:ext cx="912307" cy="597883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-10800" y="0"/>
            <a:ext cx="849600" cy="1179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800" y="0"/>
            <a:ext cx="4662000" cy="11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91425" wrap="square" tIns="720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Book Antiqua"/>
              <a:buNone/>
              <a:defRPr b="1" sz="4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5500800" y="0"/>
            <a:ext cx="1357200" cy="118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72000" lIns="180000" spcFirstLastPara="1" rIns="72000" wrap="square" tIns="108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5500800" y="1174938"/>
            <a:ext cx="1357200" cy="800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2000" lIns="90000" spcFirstLastPara="1" rIns="72000" wrap="square" tIns="7200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sz="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3" type="body"/>
          </p:nvPr>
        </p:nvSpPr>
        <p:spPr>
          <a:xfrm>
            <a:off x="5500800" y="1974520"/>
            <a:ext cx="1357200" cy="8100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anchorCtr="0" anchor="ctr" bIns="72000" lIns="90000" spcFirstLastPara="1" rIns="72000" wrap="square" tIns="7200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sz="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4" type="body"/>
          </p:nvPr>
        </p:nvSpPr>
        <p:spPr>
          <a:xfrm>
            <a:off x="5500800" y="2786145"/>
            <a:ext cx="1357200" cy="797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2000" lIns="90000" spcFirstLastPara="1" rIns="72000" wrap="square" tIns="7200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sz="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5" type="body"/>
          </p:nvPr>
        </p:nvSpPr>
        <p:spPr>
          <a:xfrm>
            <a:off x="5500800" y="3573684"/>
            <a:ext cx="1357200" cy="8100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anchorCtr="0" anchor="ctr" bIns="72000" lIns="90000" spcFirstLastPara="1" rIns="72000" wrap="square" tIns="7200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sz="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6" type="body"/>
          </p:nvPr>
        </p:nvSpPr>
        <p:spPr>
          <a:xfrm>
            <a:off x="5500800" y="4382057"/>
            <a:ext cx="1357200" cy="789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2000" lIns="90000" spcFirstLastPara="1" rIns="72000" wrap="square" tIns="7200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sz="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7" type="body"/>
          </p:nvPr>
        </p:nvSpPr>
        <p:spPr>
          <a:xfrm>
            <a:off x="5500800" y="5172052"/>
            <a:ext cx="1357200" cy="806787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anchorCtr="0" anchor="ctr" bIns="72000" lIns="90000" spcFirstLastPara="1" rIns="72000" wrap="square" tIns="7200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sz="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0" y="8381597"/>
            <a:ext cx="838800" cy="762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1974520"/>
            <a:ext cx="5500800" cy="810000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0" y="3573684"/>
            <a:ext cx="5500800" cy="810000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5172848"/>
            <a:ext cx="5500800" cy="810000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" name="Google Shape;33;p4"/>
          <p:cNvSpPr/>
          <p:nvPr>
            <p:ph idx="8" type="body"/>
          </p:nvPr>
        </p:nvSpPr>
        <p:spPr>
          <a:xfrm>
            <a:off x="223200" y="1373317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/>
          <p:nvPr>
            <p:ph idx="9" type="body"/>
          </p:nvPr>
        </p:nvSpPr>
        <p:spPr>
          <a:xfrm>
            <a:off x="223200" y="2175585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/>
          <p:nvPr>
            <p:ph idx="13" type="body"/>
          </p:nvPr>
        </p:nvSpPr>
        <p:spPr>
          <a:xfrm>
            <a:off x="223200" y="2977853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/>
          <p:nvPr>
            <p:ph idx="14" type="body"/>
          </p:nvPr>
        </p:nvSpPr>
        <p:spPr>
          <a:xfrm>
            <a:off x="223200" y="3780121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/>
          <p:nvPr>
            <p:ph idx="15" type="body"/>
          </p:nvPr>
        </p:nvSpPr>
        <p:spPr>
          <a:xfrm>
            <a:off x="223200" y="4582389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/>
          <p:nvPr>
            <p:ph idx="16" type="body"/>
          </p:nvPr>
        </p:nvSpPr>
        <p:spPr>
          <a:xfrm>
            <a:off x="223200" y="5384657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3200" y="399600"/>
            <a:ext cx="381600" cy="3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/>
          <p:nvPr>
            <p:ph idx="17" type="body"/>
          </p:nvPr>
        </p:nvSpPr>
        <p:spPr>
          <a:xfrm>
            <a:off x="1803681" y="8380800"/>
            <a:ext cx="5054320" cy="76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8" type="body"/>
          </p:nvPr>
        </p:nvSpPr>
        <p:spPr>
          <a:xfrm>
            <a:off x="838802" y="8380800"/>
            <a:ext cx="964879" cy="76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4400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"/>
          <p:cNvSpPr/>
          <p:nvPr>
            <p:ph idx="19" type="pic"/>
          </p:nvPr>
        </p:nvSpPr>
        <p:spPr>
          <a:xfrm>
            <a:off x="985979" y="13702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Google Shape;43;p4"/>
          <p:cNvSpPr/>
          <p:nvPr>
            <p:ph idx="20" type="pic"/>
          </p:nvPr>
        </p:nvSpPr>
        <p:spPr>
          <a:xfrm>
            <a:off x="1627743" y="13702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Google Shape;44;p4"/>
          <p:cNvSpPr/>
          <p:nvPr>
            <p:ph idx="21" type="pic"/>
          </p:nvPr>
        </p:nvSpPr>
        <p:spPr>
          <a:xfrm>
            <a:off x="2269507" y="13702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Google Shape;45;p4"/>
          <p:cNvSpPr/>
          <p:nvPr>
            <p:ph idx="22" type="pic"/>
          </p:nvPr>
        </p:nvSpPr>
        <p:spPr>
          <a:xfrm>
            <a:off x="2911271" y="13702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Google Shape;46;p4"/>
          <p:cNvSpPr/>
          <p:nvPr>
            <p:ph idx="23" type="pic"/>
          </p:nvPr>
        </p:nvSpPr>
        <p:spPr>
          <a:xfrm>
            <a:off x="3553035" y="13702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Google Shape;47;p4"/>
          <p:cNvSpPr/>
          <p:nvPr>
            <p:ph idx="24" type="pic"/>
          </p:nvPr>
        </p:nvSpPr>
        <p:spPr>
          <a:xfrm>
            <a:off x="4194799" y="13702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Google Shape;48;p4"/>
          <p:cNvSpPr/>
          <p:nvPr>
            <p:ph idx="25" type="pic"/>
          </p:nvPr>
        </p:nvSpPr>
        <p:spPr>
          <a:xfrm>
            <a:off x="4836566" y="13702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Google Shape;49;p4"/>
          <p:cNvSpPr/>
          <p:nvPr>
            <p:ph idx="26" type="pic"/>
          </p:nvPr>
        </p:nvSpPr>
        <p:spPr>
          <a:xfrm>
            <a:off x="985979" y="21698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" name="Google Shape;50;p4"/>
          <p:cNvSpPr/>
          <p:nvPr>
            <p:ph idx="27" type="pic"/>
          </p:nvPr>
        </p:nvSpPr>
        <p:spPr>
          <a:xfrm>
            <a:off x="1627743" y="21698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" name="Google Shape;51;p4"/>
          <p:cNvSpPr/>
          <p:nvPr>
            <p:ph idx="28" type="pic"/>
          </p:nvPr>
        </p:nvSpPr>
        <p:spPr>
          <a:xfrm>
            <a:off x="2269507" y="21698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Google Shape;52;p4"/>
          <p:cNvSpPr/>
          <p:nvPr>
            <p:ph idx="29" type="pic"/>
          </p:nvPr>
        </p:nvSpPr>
        <p:spPr>
          <a:xfrm>
            <a:off x="2911271" y="21698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4"/>
          <p:cNvSpPr/>
          <p:nvPr>
            <p:ph idx="30" type="pic"/>
          </p:nvPr>
        </p:nvSpPr>
        <p:spPr>
          <a:xfrm>
            <a:off x="3553035" y="21698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4"/>
          <p:cNvSpPr/>
          <p:nvPr>
            <p:ph idx="31" type="pic"/>
          </p:nvPr>
        </p:nvSpPr>
        <p:spPr>
          <a:xfrm>
            <a:off x="4194799" y="21698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4"/>
          <p:cNvSpPr/>
          <p:nvPr>
            <p:ph idx="32" type="pic"/>
          </p:nvPr>
        </p:nvSpPr>
        <p:spPr>
          <a:xfrm>
            <a:off x="4836566" y="21698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Google Shape;56;p4"/>
          <p:cNvSpPr/>
          <p:nvPr>
            <p:ph idx="33" type="pic"/>
          </p:nvPr>
        </p:nvSpPr>
        <p:spPr>
          <a:xfrm>
            <a:off x="985979" y="29695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4"/>
          <p:cNvSpPr/>
          <p:nvPr>
            <p:ph idx="34" type="pic"/>
          </p:nvPr>
        </p:nvSpPr>
        <p:spPr>
          <a:xfrm>
            <a:off x="1627744" y="29695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Google Shape;58;p4"/>
          <p:cNvSpPr/>
          <p:nvPr>
            <p:ph idx="35" type="pic"/>
          </p:nvPr>
        </p:nvSpPr>
        <p:spPr>
          <a:xfrm>
            <a:off x="2269509" y="29695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Google Shape;59;p4"/>
          <p:cNvSpPr/>
          <p:nvPr>
            <p:ph idx="36" type="pic"/>
          </p:nvPr>
        </p:nvSpPr>
        <p:spPr>
          <a:xfrm>
            <a:off x="2911274" y="29695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Google Shape;60;p4"/>
          <p:cNvSpPr/>
          <p:nvPr>
            <p:ph idx="37" type="pic"/>
          </p:nvPr>
        </p:nvSpPr>
        <p:spPr>
          <a:xfrm>
            <a:off x="3553039" y="29695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Google Shape;61;p4"/>
          <p:cNvSpPr/>
          <p:nvPr>
            <p:ph idx="38" type="pic"/>
          </p:nvPr>
        </p:nvSpPr>
        <p:spPr>
          <a:xfrm>
            <a:off x="4194804" y="29695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Google Shape;62;p4"/>
          <p:cNvSpPr/>
          <p:nvPr>
            <p:ph idx="39" type="pic"/>
          </p:nvPr>
        </p:nvSpPr>
        <p:spPr>
          <a:xfrm>
            <a:off x="4836566" y="29695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Google Shape;63;p4"/>
          <p:cNvSpPr/>
          <p:nvPr>
            <p:ph idx="40" type="pic"/>
          </p:nvPr>
        </p:nvSpPr>
        <p:spPr>
          <a:xfrm>
            <a:off x="985979" y="37691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Google Shape;64;p4"/>
          <p:cNvSpPr/>
          <p:nvPr>
            <p:ph idx="41" type="pic"/>
          </p:nvPr>
        </p:nvSpPr>
        <p:spPr>
          <a:xfrm>
            <a:off x="1627744" y="37691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5" name="Google Shape;65;p4"/>
          <p:cNvSpPr/>
          <p:nvPr>
            <p:ph idx="42" type="pic"/>
          </p:nvPr>
        </p:nvSpPr>
        <p:spPr>
          <a:xfrm>
            <a:off x="2269509" y="37691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Google Shape;66;p4"/>
          <p:cNvSpPr/>
          <p:nvPr>
            <p:ph idx="43" type="pic"/>
          </p:nvPr>
        </p:nvSpPr>
        <p:spPr>
          <a:xfrm>
            <a:off x="2911274" y="37691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Google Shape;67;p4"/>
          <p:cNvSpPr/>
          <p:nvPr>
            <p:ph idx="44" type="pic"/>
          </p:nvPr>
        </p:nvSpPr>
        <p:spPr>
          <a:xfrm>
            <a:off x="3553039" y="37691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4"/>
          <p:cNvSpPr/>
          <p:nvPr>
            <p:ph idx="45" type="pic"/>
          </p:nvPr>
        </p:nvSpPr>
        <p:spPr>
          <a:xfrm>
            <a:off x="4194804" y="37691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Google Shape;69;p4"/>
          <p:cNvSpPr/>
          <p:nvPr>
            <p:ph idx="46" type="pic"/>
          </p:nvPr>
        </p:nvSpPr>
        <p:spPr>
          <a:xfrm>
            <a:off x="4836566" y="37691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Google Shape;70;p4"/>
          <p:cNvSpPr/>
          <p:nvPr>
            <p:ph idx="47" type="pic"/>
          </p:nvPr>
        </p:nvSpPr>
        <p:spPr>
          <a:xfrm>
            <a:off x="985979" y="45687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Google Shape;71;p4"/>
          <p:cNvSpPr/>
          <p:nvPr>
            <p:ph idx="48" type="pic"/>
          </p:nvPr>
        </p:nvSpPr>
        <p:spPr>
          <a:xfrm>
            <a:off x="1627743" y="45687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4"/>
          <p:cNvSpPr/>
          <p:nvPr>
            <p:ph idx="49" type="pic"/>
          </p:nvPr>
        </p:nvSpPr>
        <p:spPr>
          <a:xfrm>
            <a:off x="2269507" y="45687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Google Shape;73;p4"/>
          <p:cNvSpPr/>
          <p:nvPr>
            <p:ph idx="50" type="pic"/>
          </p:nvPr>
        </p:nvSpPr>
        <p:spPr>
          <a:xfrm>
            <a:off x="2911271" y="45687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Google Shape;74;p4"/>
          <p:cNvSpPr/>
          <p:nvPr>
            <p:ph idx="51" type="pic"/>
          </p:nvPr>
        </p:nvSpPr>
        <p:spPr>
          <a:xfrm>
            <a:off x="3553035" y="45687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Google Shape;75;p4"/>
          <p:cNvSpPr/>
          <p:nvPr>
            <p:ph idx="52" type="pic"/>
          </p:nvPr>
        </p:nvSpPr>
        <p:spPr>
          <a:xfrm>
            <a:off x="4194799" y="45687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Google Shape;76;p4"/>
          <p:cNvSpPr/>
          <p:nvPr>
            <p:ph idx="53" type="pic"/>
          </p:nvPr>
        </p:nvSpPr>
        <p:spPr>
          <a:xfrm>
            <a:off x="4836566" y="45687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Google Shape;77;p4"/>
          <p:cNvSpPr/>
          <p:nvPr>
            <p:ph idx="54" type="pic"/>
          </p:nvPr>
        </p:nvSpPr>
        <p:spPr>
          <a:xfrm>
            <a:off x="985979" y="53683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4"/>
          <p:cNvSpPr/>
          <p:nvPr>
            <p:ph idx="55" type="pic"/>
          </p:nvPr>
        </p:nvSpPr>
        <p:spPr>
          <a:xfrm>
            <a:off x="1627744" y="53683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Google Shape;79;p4"/>
          <p:cNvSpPr/>
          <p:nvPr>
            <p:ph idx="56" type="pic"/>
          </p:nvPr>
        </p:nvSpPr>
        <p:spPr>
          <a:xfrm>
            <a:off x="2269509" y="53683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Google Shape;80;p4"/>
          <p:cNvSpPr/>
          <p:nvPr>
            <p:ph idx="57" type="pic"/>
          </p:nvPr>
        </p:nvSpPr>
        <p:spPr>
          <a:xfrm>
            <a:off x="2911274" y="53683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Google Shape;81;p4"/>
          <p:cNvSpPr/>
          <p:nvPr>
            <p:ph idx="58" type="pic"/>
          </p:nvPr>
        </p:nvSpPr>
        <p:spPr>
          <a:xfrm>
            <a:off x="3553039" y="53683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Google Shape;82;p4"/>
          <p:cNvSpPr/>
          <p:nvPr>
            <p:ph idx="59" type="pic"/>
          </p:nvPr>
        </p:nvSpPr>
        <p:spPr>
          <a:xfrm>
            <a:off x="4194804" y="53683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3" name="Google Shape;83;p4"/>
          <p:cNvSpPr/>
          <p:nvPr>
            <p:ph idx="60" type="pic"/>
          </p:nvPr>
        </p:nvSpPr>
        <p:spPr>
          <a:xfrm>
            <a:off x="4836566" y="53683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233" y="8533447"/>
            <a:ext cx="450000" cy="4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FBAE40"/>
          </p15:clr>
        </p15:guide>
        <p15:guide id="2" pos="2160">
          <p15:clr>
            <a:srgbClr val="FBAE40"/>
          </p15:clr>
        </p15:guide>
        <p15:guide id="3" pos="164">
          <p15:clr>
            <a:srgbClr val="FBAE40"/>
          </p15:clr>
        </p15:guide>
        <p15:guide id="4" pos="4156">
          <p15:clr>
            <a:srgbClr val="FBAE40"/>
          </p15:clr>
        </p15:guide>
        <p15:guide id="5" orient="horz" pos="5603">
          <p15:clr>
            <a:srgbClr val="FBAE40"/>
          </p15:clr>
        </p15:guide>
        <p15:guide id="6" orient="horz" pos="36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5500800" y="6777627"/>
            <a:ext cx="1357200" cy="804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5500800" y="5171220"/>
            <a:ext cx="1357200" cy="8076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5500800" y="3573682"/>
            <a:ext cx="1357200" cy="808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5500800" y="1976144"/>
            <a:ext cx="1357200" cy="8025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0" y="0"/>
            <a:ext cx="8388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-10800" y="0"/>
            <a:ext cx="849600" cy="1179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5"/>
          <p:cNvSpPr txBox="1"/>
          <p:nvPr>
            <p:ph type="title"/>
          </p:nvPr>
        </p:nvSpPr>
        <p:spPr>
          <a:xfrm>
            <a:off x="838800" y="0"/>
            <a:ext cx="4662000" cy="11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91425" wrap="square" tIns="720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Book Antiqua"/>
              <a:buNone/>
              <a:defRPr b="1" sz="4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5500800" y="0"/>
            <a:ext cx="1357200" cy="118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72000" lIns="180000" spcFirstLastPara="1" rIns="72000" wrap="square" tIns="108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2" type="body"/>
          </p:nvPr>
        </p:nvSpPr>
        <p:spPr>
          <a:xfrm>
            <a:off x="5500800" y="1174938"/>
            <a:ext cx="1357200" cy="800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2000" lIns="90000" spcFirstLastPara="1" rIns="72000" wrap="square" tIns="7200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sz="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3" type="body"/>
          </p:nvPr>
        </p:nvSpPr>
        <p:spPr>
          <a:xfrm>
            <a:off x="5500800" y="1974520"/>
            <a:ext cx="1357200" cy="8100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anchorCtr="0" anchor="ctr" bIns="72000" lIns="90000" spcFirstLastPara="1" rIns="72000" wrap="square" tIns="7200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sz="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4" type="body"/>
          </p:nvPr>
        </p:nvSpPr>
        <p:spPr>
          <a:xfrm>
            <a:off x="5500800" y="2786145"/>
            <a:ext cx="1357200" cy="797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2000" lIns="90000" spcFirstLastPara="1" rIns="72000" wrap="square" tIns="7200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sz="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5" type="body"/>
          </p:nvPr>
        </p:nvSpPr>
        <p:spPr>
          <a:xfrm>
            <a:off x="5500800" y="3573684"/>
            <a:ext cx="1357200" cy="8100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anchorCtr="0" anchor="ctr" bIns="72000" lIns="90000" spcFirstLastPara="1" rIns="72000" wrap="square" tIns="7200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sz="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6" type="body"/>
          </p:nvPr>
        </p:nvSpPr>
        <p:spPr>
          <a:xfrm>
            <a:off x="5500800" y="4382057"/>
            <a:ext cx="1357200" cy="789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2000" lIns="90000" spcFirstLastPara="1" rIns="72000" wrap="square" tIns="7200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sz="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7" type="body"/>
          </p:nvPr>
        </p:nvSpPr>
        <p:spPr>
          <a:xfrm>
            <a:off x="5500800" y="7582013"/>
            <a:ext cx="1357200" cy="799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2000" lIns="90000" spcFirstLastPara="1" rIns="72000" wrap="square" tIns="7200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sz="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8" type="body"/>
          </p:nvPr>
        </p:nvSpPr>
        <p:spPr>
          <a:xfrm>
            <a:off x="5500800" y="6772012"/>
            <a:ext cx="1357200" cy="8100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anchorCtr="0" anchor="ctr" bIns="72000" lIns="90000" spcFirstLastPara="1" rIns="72000" wrap="square" tIns="7200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sz="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9" type="body"/>
          </p:nvPr>
        </p:nvSpPr>
        <p:spPr>
          <a:xfrm>
            <a:off x="5500800" y="5978839"/>
            <a:ext cx="1357200" cy="787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2000" lIns="90000" spcFirstLastPara="1" rIns="72000" wrap="square" tIns="7200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sz="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13" type="body"/>
          </p:nvPr>
        </p:nvSpPr>
        <p:spPr>
          <a:xfrm>
            <a:off x="5500800" y="5172052"/>
            <a:ext cx="1357200" cy="806787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anchorCtr="0" anchor="ctr" bIns="72000" lIns="90000" spcFirstLastPara="1" rIns="72000" wrap="square" tIns="7200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sz="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5"/>
          <p:cNvSpPr/>
          <p:nvPr/>
        </p:nvSpPr>
        <p:spPr>
          <a:xfrm>
            <a:off x="0" y="8381597"/>
            <a:ext cx="838800" cy="762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0" y="1974520"/>
            <a:ext cx="5500800" cy="810000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0" y="6772012"/>
            <a:ext cx="5500800" cy="810000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0" y="3573684"/>
            <a:ext cx="5500800" cy="810000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0" y="5172848"/>
            <a:ext cx="5500800" cy="810000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8" name="Google Shape;108;p5"/>
          <p:cNvSpPr/>
          <p:nvPr>
            <p:ph idx="14" type="body"/>
          </p:nvPr>
        </p:nvSpPr>
        <p:spPr>
          <a:xfrm>
            <a:off x="223200" y="1373317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5"/>
          <p:cNvSpPr/>
          <p:nvPr>
            <p:ph idx="15" type="body"/>
          </p:nvPr>
        </p:nvSpPr>
        <p:spPr>
          <a:xfrm>
            <a:off x="223200" y="2175585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5"/>
          <p:cNvSpPr/>
          <p:nvPr>
            <p:ph idx="16" type="body"/>
          </p:nvPr>
        </p:nvSpPr>
        <p:spPr>
          <a:xfrm>
            <a:off x="223200" y="7791463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5"/>
          <p:cNvSpPr/>
          <p:nvPr>
            <p:ph idx="17" type="body"/>
          </p:nvPr>
        </p:nvSpPr>
        <p:spPr>
          <a:xfrm>
            <a:off x="223200" y="2977853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5"/>
          <p:cNvSpPr/>
          <p:nvPr>
            <p:ph idx="18" type="body"/>
          </p:nvPr>
        </p:nvSpPr>
        <p:spPr>
          <a:xfrm>
            <a:off x="223200" y="3780121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5"/>
          <p:cNvSpPr/>
          <p:nvPr>
            <p:ph idx="19" type="body"/>
          </p:nvPr>
        </p:nvSpPr>
        <p:spPr>
          <a:xfrm>
            <a:off x="223200" y="4582389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5"/>
          <p:cNvSpPr/>
          <p:nvPr>
            <p:ph idx="20" type="body"/>
          </p:nvPr>
        </p:nvSpPr>
        <p:spPr>
          <a:xfrm>
            <a:off x="223200" y="5384657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5"/>
          <p:cNvSpPr/>
          <p:nvPr>
            <p:ph idx="21" type="body"/>
          </p:nvPr>
        </p:nvSpPr>
        <p:spPr>
          <a:xfrm>
            <a:off x="223200" y="6186925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5"/>
          <p:cNvSpPr/>
          <p:nvPr>
            <p:ph idx="22" type="body"/>
          </p:nvPr>
        </p:nvSpPr>
        <p:spPr>
          <a:xfrm>
            <a:off x="223200" y="6989193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3200" y="399600"/>
            <a:ext cx="381600" cy="3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>
            <p:ph idx="23" type="body"/>
          </p:nvPr>
        </p:nvSpPr>
        <p:spPr>
          <a:xfrm>
            <a:off x="1803681" y="8380800"/>
            <a:ext cx="5054320" cy="76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24" type="body"/>
          </p:nvPr>
        </p:nvSpPr>
        <p:spPr>
          <a:xfrm>
            <a:off x="838802" y="8380800"/>
            <a:ext cx="964879" cy="76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4400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5"/>
          <p:cNvSpPr/>
          <p:nvPr>
            <p:ph idx="25" type="pic"/>
          </p:nvPr>
        </p:nvSpPr>
        <p:spPr>
          <a:xfrm>
            <a:off x="985979" y="13702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" name="Google Shape;121;p5"/>
          <p:cNvSpPr/>
          <p:nvPr>
            <p:ph idx="26" type="pic"/>
          </p:nvPr>
        </p:nvSpPr>
        <p:spPr>
          <a:xfrm>
            <a:off x="1627743" y="13702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Google Shape;122;p5"/>
          <p:cNvSpPr/>
          <p:nvPr>
            <p:ph idx="27" type="pic"/>
          </p:nvPr>
        </p:nvSpPr>
        <p:spPr>
          <a:xfrm>
            <a:off x="2269507" y="13702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Google Shape;123;p5"/>
          <p:cNvSpPr/>
          <p:nvPr>
            <p:ph idx="28" type="pic"/>
          </p:nvPr>
        </p:nvSpPr>
        <p:spPr>
          <a:xfrm>
            <a:off x="2911271" y="13702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Google Shape;124;p5"/>
          <p:cNvSpPr/>
          <p:nvPr>
            <p:ph idx="29" type="pic"/>
          </p:nvPr>
        </p:nvSpPr>
        <p:spPr>
          <a:xfrm>
            <a:off x="3553035" y="13702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Google Shape;125;p5"/>
          <p:cNvSpPr/>
          <p:nvPr>
            <p:ph idx="30" type="pic"/>
          </p:nvPr>
        </p:nvSpPr>
        <p:spPr>
          <a:xfrm>
            <a:off x="4194799" y="13702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6" name="Google Shape;126;p5"/>
          <p:cNvSpPr/>
          <p:nvPr>
            <p:ph idx="31" type="pic"/>
          </p:nvPr>
        </p:nvSpPr>
        <p:spPr>
          <a:xfrm>
            <a:off x="4836566" y="13702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7" name="Google Shape;127;p5"/>
          <p:cNvSpPr/>
          <p:nvPr>
            <p:ph idx="32" type="pic"/>
          </p:nvPr>
        </p:nvSpPr>
        <p:spPr>
          <a:xfrm>
            <a:off x="985979" y="21698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8" name="Google Shape;128;p5"/>
          <p:cNvSpPr/>
          <p:nvPr>
            <p:ph idx="33" type="pic"/>
          </p:nvPr>
        </p:nvSpPr>
        <p:spPr>
          <a:xfrm>
            <a:off x="1627743" y="21698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Google Shape;129;p5"/>
          <p:cNvSpPr/>
          <p:nvPr>
            <p:ph idx="34" type="pic"/>
          </p:nvPr>
        </p:nvSpPr>
        <p:spPr>
          <a:xfrm>
            <a:off x="2269507" y="21698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Google Shape;130;p5"/>
          <p:cNvSpPr/>
          <p:nvPr>
            <p:ph idx="35" type="pic"/>
          </p:nvPr>
        </p:nvSpPr>
        <p:spPr>
          <a:xfrm>
            <a:off x="2911271" y="21698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1" name="Google Shape;131;p5"/>
          <p:cNvSpPr/>
          <p:nvPr>
            <p:ph idx="36" type="pic"/>
          </p:nvPr>
        </p:nvSpPr>
        <p:spPr>
          <a:xfrm>
            <a:off x="3553035" y="21698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2" name="Google Shape;132;p5"/>
          <p:cNvSpPr/>
          <p:nvPr>
            <p:ph idx="37" type="pic"/>
          </p:nvPr>
        </p:nvSpPr>
        <p:spPr>
          <a:xfrm>
            <a:off x="4194799" y="21698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3" name="Google Shape;133;p5"/>
          <p:cNvSpPr/>
          <p:nvPr>
            <p:ph idx="38" type="pic"/>
          </p:nvPr>
        </p:nvSpPr>
        <p:spPr>
          <a:xfrm>
            <a:off x="4836566" y="21698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4" name="Google Shape;134;p5"/>
          <p:cNvSpPr/>
          <p:nvPr>
            <p:ph idx="39" type="pic"/>
          </p:nvPr>
        </p:nvSpPr>
        <p:spPr>
          <a:xfrm>
            <a:off x="985979" y="29695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Google Shape;135;p5"/>
          <p:cNvSpPr/>
          <p:nvPr>
            <p:ph idx="40" type="pic"/>
          </p:nvPr>
        </p:nvSpPr>
        <p:spPr>
          <a:xfrm>
            <a:off x="1627744" y="29695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6" name="Google Shape;136;p5"/>
          <p:cNvSpPr/>
          <p:nvPr>
            <p:ph idx="41" type="pic"/>
          </p:nvPr>
        </p:nvSpPr>
        <p:spPr>
          <a:xfrm>
            <a:off x="2269509" y="29695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7" name="Google Shape;137;p5"/>
          <p:cNvSpPr/>
          <p:nvPr>
            <p:ph idx="42" type="pic"/>
          </p:nvPr>
        </p:nvSpPr>
        <p:spPr>
          <a:xfrm>
            <a:off x="2911274" y="29695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8" name="Google Shape;138;p5"/>
          <p:cNvSpPr/>
          <p:nvPr>
            <p:ph idx="43" type="pic"/>
          </p:nvPr>
        </p:nvSpPr>
        <p:spPr>
          <a:xfrm>
            <a:off x="3553039" y="29695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9" name="Google Shape;139;p5"/>
          <p:cNvSpPr/>
          <p:nvPr>
            <p:ph idx="44" type="pic"/>
          </p:nvPr>
        </p:nvSpPr>
        <p:spPr>
          <a:xfrm>
            <a:off x="4194804" y="29695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0" name="Google Shape;140;p5"/>
          <p:cNvSpPr/>
          <p:nvPr>
            <p:ph idx="45" type="pic"/>
          </p:nvPr>
        </p:nvSpPr>
        <p:spPr>
          <a:xfrm>
            <a:off x="4836566" y="29695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1" name="Google Shape;141;p5"/>
          <p:cNvSpPr/>
          <p:nvPr>
            <p:ph idx="46" type="pic"/>
          </p:nvPr>
        </p:nvSpPr>
        <p:spPr>
          <a:xfrm>
            <a:off x="985979" y="37691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2" name="Google Shape;142;p5"/>
          <p:cNvSpPr/>
          <p:nvPr>
            <p:ph idx="47" type="pic"/>
          </p:nvPr>
        </p:nvSpPr>
        <p:spPr>
          <a:xfrm>
            <a:off x="1627744" y="37691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3" name="Google Shape;143;p5"/>
          <p:cNvSpPr/>
          <p:nvPr>
            <p:ph idx="48" type="pic"/>
          </p:nvPr>
        </p:nvSpPr>
        <p:spPr>
          <a:xfrm>
            <a:off x="2269509" y="37691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4" name="Google Shape;144;p5"/>
          <p:cNvSpPr/>
          <p:nvPr>
            <p:ph idx="49" type="pic"/>
          </p:nvPr>
        </p:nvSpPr>
        <p:spPr>
          <a:xfrm>
            <a:off x="2911274" y="37691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5" name="Google Shape;145;p5"/>
          <p:cNvSpPr/>
          <p:nvPr>
            <p:ph idx="50" type="pic"/>
          </p:nvPr>
        </p:nvSpPr>
        <p:spPr>
          <a:xfrm>
            <a:off x="3553039" y="37691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6" name="Google Shape;146;p5"/>
          <p:cNvSpPr/>
          <p:nvPr>
            <p:ph idx="51" type="pic"/>
          </p:nvPr>
        </p:nvSpPr>
        <p:spPr>
          <a:xfrm>
            <a:off x="4194804" y="37691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7" name="Google Shape;147;p5"/>
          <p:cNvSpPr/>
          <p:nvPr>
            <p:ph idx="52" type="pic"/>
          </p:nvPr>
        </p:nvSpPr>
        <p:spPr>
          <a:xfrm>
            <a:off x="4836566" y="37691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8" name="Google Shape;148;p5"/>
          <p:cNvSpPr/>
          <p:nvPr>
            <p:ph idx="53" type="pic"/>
          </p:nvPr>
        </p:nvSpPr>
        <p:spPr>
          <a:xfrm>
            <a:off x="985979" y="45687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9" name="Google Shape;149;p5"/>
          <p:cNvSpPr/>
          <p:nvPr>
            <p:ph idx="54" type="pic"/>
          </p:nvPr>
        </p:nvSpPr>
        <p:spPr>
          <a:xfrm>
            <a:off x="1627743" y="45687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0" name="Google Shape;150;p5"/>
          <p:cNvSpPr/>
          <p:nvPr>
            <p:ph idx="55" type="pic"/>
          </p:nvPr>
        </p:nvSpPr>
        <p:spPr>
          <a:xfrm>
            <a:off x="2269507" y="45687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1" name="Google Shape;151;p5"/>
          <p:cNvSpPr/>
          <p:nvPr>
            <p:ph idx="56" type="pic"/>
          </p:nvPr>
        </p:nvSpPr>
        <p:spPr>
          <a:xfrm>
            <a:off x="2911271" y="45687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2" name="Google Shape;152;p5"/>
          <p:cNvSpPr/>
          <p:nvPr>
            <p:ph idx="57" type="pic"/>
          </p:nvPr>
        </p:nvSpPr>
        <p:spPr>
          <a:xfrm>
            <a:off x="3553035" y="45687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3" name="Google Shape;153;p5"/>
          <p:cNvSpPr/>
          <p:nvPr>
            <p:ph idx="58" type="pic"/>
          </p:nvPr>
        </p:nvSpPr>
        <p:spPr>
          <a:xfrm>
            <a:off x="4194799" y="45687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4" name="Google Shape;154;p5"/>
          <p:cNvSpPr/>
          <p:nvPr>
            <p:ph idx="59" type="pic"/>
          </p:nvPr>
        </p:nvSpPr>
        <p:spPr>
          <a:xfrm>
            <a:off x="4836566" y="456875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5" name="Google Shape;155;p5"/>
          <p:cNvSpPr/>
          <p:nvPr>
            <p:ph idx="60" type="pic"/>
          </p:nvPr>
        </p:nvSpPr>
        <p:spPr>
          <a:xfrm>
            <a:off x="985979" y="53683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6" name="Google Shape;156;p5"/>
          <p:cNvSpPr/>
          <p:nvPr>
            <p:ph idx="61" type="pic"/>
          </p:nvPr>
        </p:nvSpPr>
        <p:spPr>
          <a:xfrm>
            <a:off x="1627744" y="53683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7" name="Google Shape;157;p5"/>
          <p:cNvSpPr/>
          <p:nvPr>
            <p:ph idx="62" type="pic"/>
          </p:nvPr>
        </p:nvSpPr>
        <p:spPr>
          <a:xfrm>
            <a:off x="2269509" y="53683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8" name="Google Shape;158;p5"/>
          <p:cNvSpPr/>
          <p:nvPr>
            <p:ph idx="63" type="pic"/>
          </p:nvPr>
        </p:nvSpPr>
        <p:spPr>
          <a:xfrm>
            <a:off x="2911274" y="53683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9" name="Google Shape;159;p5"/>
          <p:cNvSpPr/>
          <p:nvPr>
            <p:ph idx="64" type="pic"/>
          </p:nvPr>
        </p:nvSpPr>
        <p:spPr>
          <a:xfrm>
            <a:off x="3553039" y="53683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0" name="Google Shape;160;p5"/>
          <p:cNvSpPr/>
          <p:nvPr>
            <p:ph idx="65" type="pic"/>
          </p:nvPr>
        </p:nvSpPr>
        <p:spPr>
          <a:xfrm>
            <a:off x="4194804" y="53683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1" name="Google Shape;161;p5"/>
          <p:cNvSpPr/>
          <p:nvPr>
            <p:ph idx="66" type="pic"/>
          </p:nvPr>
        </p:nvSpPr>
        <p:spPr>
          <a:xfrm>
            <a:off x="4836566" y="5368379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2" name="Google Shape;162;p5"/>
          <p:cNvSpPr/>
          <p:nvPr>
            <p:ph idx="67" type="pic"/>
          </p:nvPr>
        </p:nvSpPr>
        <p:spPr>
          <a:xfrm>
            <a:off x="985979" y="61680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3" name="Google Shape;163;p5"/>
          <p:cNvSpPr/>
          <p:nvPr>
            <p:ph idx="68" type="pic"/>
          </p:nvPr>
        </p:nvSpPr>
        <p:spPr>
          <a:xfrm>
            <a:off x="1627744" y="61680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4" name="Google Shape;164;p5"/>
          <p:cNvSpPr/>
          <p:nvPr>
            <p:ph idx="69" type="pic"/>
          </p:nvPr>
        </p:nvSpPr>
        <p:spPr>
          <a:xfrm>
            <a:off x="2269509" y="61680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5" name="Google Shape;165;p5"/>
          <p:cNvSpPr/>
          <p:nvPr>
            <p:ph idx="70" type="pic"/>
          </p:nvPr>
        </p:nvSpPr>
        <p:spPr>
          <a:xfrm>
            <a:off x="2911274" y="61680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6" name="Google Shape;166;p5"/>
          <p:cNvSpPr/>
          <p:nvPr>
            <p:ph idx="71" type="pic"/>
          </p:nvPr>
        </p:nvSpPr>
        <p:spPr>
          <a:xfrm>
            <a:off x="3553039" y="61680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7" name="Google Shape;167;p5"/>
          <p:cNvSpPr/>
          <p:nvPr>
            <p:ph idx="72" type="pic"/>
          </p:nvPr>
        </p:nvSpPr>
        <p:spPr>
          <a:xfrm>
            <a:off x="4194804" y="61680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8" name="Google Shape;168;p5"/>
          <p:cNvSpPr/>
          <p:nvPr>
            <p:ph idx="73" type="pic"/>
          </p:nvPr>
        </p:nvSpPr>
        <p:spPr>
          <a:xfrm>
            <a:off x="4836566" y="6168003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9" name="Google Shape;169;p5"/>
          <p:cNvSpPr/>
          <p:nvPr>
            <p:ph idx="74" type="pic"/>
          </p:nvPr>
        </p:nvSpPr>
        <p:spPr>
          <a:xfrm>
            <a:off x="985979" y="69676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0" name="Google Shape;170;p5"/>
          <p:cNvSpPr/>
          <p:nvPr>
            <p:ph idx="75" type="pic"/>
          </p:nvPr>
        </p:nvSpPr>
        <p:spPr>
          <a:xfrm>
            <a:off x="1627744" y="69676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1" name="Google Shape;171;p5"/>
          <p:cNvSpPr/>
          <p:nvPr>
            <p:ph idx="76" type="pic"/>
          </p:nvPr>
        </p:nvSpPr>
        <p:spPr>
          <a:xfrm>
            <a:off x="2269509" y="69676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2" name="Google Shape;172;p5"/>
          <p:cNvSpPr/>
          <p:nvPr>
            <p:ph idx="77" type="pic"/>
          </p:nvPr>
        </p:nvSpPr>
        <p:spPr>
          <a:xfrm>
            <a:off x="2911274" y="69676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3" name="Google Shape;173;p5"/>
          <p:cNvSpPr/>
          <p:nvPr>
            <p:ph idx="78" type="pic"/>
          </p:nvPr>
        </p:nvSpPr>
        <p:spPr>
          <a:xfrm>
            <a:off x="3553039" y="69676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4" name="Google Shape;174;p5"/>
          <p:cNvSpPr/>
          <p:nvPr>
            <p:ph idx="79" type="pic"/>
          </p:nvPr>
        </p:nvSpPr>
        <p:spPr>
          <a:xfrm>
            <a:off x="4194804" y="69676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5" name="Google Shape;175;p5"/>
          <p:cNvSpPr/>
          <p:nvPr>
            <p:ph idx="80" type="pic"/>
          </p:nvPr>
        </p:nvSpPr>
        <p:spPr>
          <a:xfrm>
            <a:off x="4836566" y="6967628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6" name="Google Shape;176;p5"/>
          <p:cNvSpPr/>
          <p:nvPr>
            <p:ph idx="81" type="pic"/>
          </p:nvPr>
        </p:nvSpPr>
        <p:spPr>
          <a:xfrm>
            <a:off x="985979" y="7767256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7" name="Google Shape;177;p5"/>
          <p:cNvSpPr/>
          <p:nvPr>
            <p:ph idx="82" type="pic"/>
          </p:nvPr>
        </p:nvSpPr>
        <p:spPr>
          <a:xfrm>
            <a:off x="1627744" y="7767256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8" name="Google Shape;178;p5"/>
          <p:cNvSpPr/>
          <p:nvPr>
            <p:ph idx="83" type="pic"/>
          </p:nvPr>
        </p:nvSpPr>
        <p:spPr>
          <a:xfrm>
            <a:off x="2269509" y="7767256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9" name="Google Shape;179;p5"/>
          <p:cNvSpPr/>
          <p:nvPr>
            <p:ph idx="84" type="pic"/>
          </p:nvPr>
        </p:nvSpPr>
        <p:spPr>
          <a:xfrm>
            <a:off x="2911274" y="7767256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0" name="Google Shape;180;p5"/>
          <p:cNvSpPr/>
          <p:nvPr>
            <p:ph idx="85" type="pic"/>
          </p:nvPr>
        </p:nvSpPr>
        <p:spPr>
          <a:xfrm>
            <a:off x="3553039" y="7767256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1" name="Google Shape;181;p5"/>
          <p:cNvSpPr/>
          <p:nvPr>
            <p:ph idx="86" type="pic"/>
          </p:nvPr>
        </p:nvSpPr>
        <p:spPr>
          <a:xfrm>
            <a:off x="4194804" y="7767256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2" name="Google Shape;182;p5"/>
          <p:cNvSpPr/>
          <p:nvPr>
            <p:ph idx="87" type="pic"/>
          </p:nvPr>
        </p:nvSpPr>
        <p:spPr>
          <a:xfrm>
            <a:off x="4836566" y="7767256"/>
            <a:ext cx="502920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233" y="8533447"/>
            <a:ext cx="450000" cy="4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FBAE40"/>
          </p15:clr>
        </p15:guide>
        <p15:guide id="2" pos="2160">
          <p15:clr>
            <a:srgbClr val="FBAE40"/>
          </p15:clr>
        </p15:guide>
        <p15:guide id="3" pos="164">
          <p15:clr>
            <a:srgbClr val="FBAE40"/>
          </p15:clr>
        </p15:guide>
        <p15:guide id="4" pos="4156">
          <p15:clr>
            <a:srgbClr val="FBAE40"/>
          </p15:clr>
        </p15:guide>
        <p15:guide id="5" orient="horz" pos="5603">
          <p15:clr>
            <a:srgbClr val="FBAE40"/>
          </p15:clr>
        </p15:guide>
        <p15:guide id="6" orient="horz" pos="3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71488" y="486837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ook Antiqua"/>
              <a:buNone/>
              <a:defRPr b="0" i="0" sz="33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968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968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968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968E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968E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968E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968E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968E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968E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968E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968E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jpg"/><Relationship Id="rId8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jpg"/><Relationship Id="rId8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"/>
          <p:cNvGrpSpPr/>
          <p:nvPr/>
        </p:nvGrpSpPr>
        <p:grpSpPr>
          <a:xfrm>
            <a:off x="220316" y="6721844"/>
            <a:ext cx="1312089" cy="1670343"/>
            <a:chOff x="832348" y="3769219"/>
            <a:chExt cx="1312089" cy="1670343"/>
          </a:xfrm>
        </p:grpSpPr>
        <p:sp>
          <p:nvSpPr>
            <p:cNvPr id="189" name="Google Shape;189;p1" title="Flecha de hito"/>
            <p:cNvSpPr/>
            <p:nvPr/>
          </p:nvSpPr>
          <p:spPr>
            <a:xfrm>
              <a:off x="832348" y="4392862"/>
              <a:ext cx="470400" cy="1046700"/>
            </a:xfrm>
            <a:prstGeom prst="downArrow">
              <a:avLst>
                <a:gd fmla="val 100000" name="adj1"/>
                <a:gd fmla="val 50000" name="adj2"/>
              </a:avLst>
            </a:prstGeom>
            <a:solidFill>
              <a:srgbClr val="A7EA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190" name="Google Shape;190;p1"/>
            <p:cNvGrpSpPr/>
            <p:nvPr/>
          </p:nvGrpSpPr>
          <p:grpSpPr>
            <a:xfrm>
              <a:off x="832349" y="3769219"/>
              <a:ext cx="1312088" cy="682399"/>
              <a:chOff x="1510892" y="3888783"/>
              <a:chExt cx="1312088" cy="682399"/>
            </a:xfrm>
          </p:grpSpPr>
          <p:sp>
            <p:nvSpPr>
              <p:cNvPr id="191" name="Google Shape;191;p1"/>
              <p:cNvSpPr txBox="1"/>
              <p:nvPr/>
            </p:nvSpPr>
            <p:spPr>
              <a:xfrm>
                <a:off x="1510893" y="4335382"/>
                <a:ext cx="1294800" cy="23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T1 20AA</a:t>
                </a:r>
                <a:endParaRPr/>
              </a:p>
            </p:txBody>
          </p:sp>
          <p:sp>
            <p:nvSpPr>
              <p:cNvPr id="192" name="Google Shape;192;p1"/>
              <p:cNvSpPr txBox="1"/>
              <p:nvPr/>
            </p:nvSpPr>
            <p:spPr>
              <a:xfrm>
                <a:off x="1528180" y="3888783"/>
                <a:ext cx="1294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800"/>
                  <a:buFont typeface="Trebuchet MS"/>
                  <a:buNone/>
                </a:pPr>
                <a:r>
                  <a:rPr b="0" i="0" lang="es-ES" sz="18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Hito</a:t>
                </a:r>
                <a:endParaRPr/>
              </a:p>
            </p:txBody>
          </p:sp>
          <p:sp>
            <p:nvSpPr>
              <p:cNvPr id="193" name="Google Shape;193;p1"/>
              <p:cNvSpPr txBox="1"/>
              <p:nvPr/>
            </p:nvSpPr>
            <p:spPr>
              <a:xfrm>
                <a:off x="1510892" y="4129859"/>
                <a:ext cx="1294800" cy="15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Mostrar descripción</a:t>
                </a:r>
                <a:endParaRPr/>
              </a:p>
            </p:txBody>
          </p:sp>
        </p:grpSp>
      </p:grpSp>
      <p:pic>
        <p:nvPicPr>
          <p:cNvPr id="194" name="Google Shape;1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3517" y="5915893"/>
            <a:ext cx="1424693" cy="82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"/>
          <p:cNvSpPr txBox="1"/>
          <p:nvPr>
            <p:ph type="title"/>
          </p:nvPr>
        </p:nvSpPr>
        <p:spPr>
          <a:xfrm>
            <a:off x="959556" y="0"/>
            <a:ext cx="4541244" cy="11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91425" wrap="square" tIns="720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Book Antiqua"/>
              <a:buNone/>
            </a:pPr>
            <a:r>
              <a:t/>
            </a:r>
            <a:endParaRPr/>
          </a:p>
        </p:txBody>
      </p:sp>
      <p:sp>
        <p:nvSpPr>
          <p:cNvPr id="196" name="Google Shape;196;p1"/>
          <p:cNvSpPr txBox="1"/>
          <p:nvPr>
            <p:ph idx="1" type="body"/>
          </p:nvPr>
        </p:nvSpPr>
        <p:spPr>
          <a:xfrm>
            <a:off x="5500800" y="0"/>
            <a:ext cx="1357200" cy="118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72000" lIns="180000" spcFirstLastPara="1" rIns="72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7" name="Google Shape;197;p1"/>
          <p:cNvSpPr txBox="1"/>
          <p:nvPr>
            <p:ph idx="17" type="body"/>
          </p:nvPr>
        </p:nvSpPr>
        <p:spPr>
          <a:xfrm>
            <a:off x="838800" y="8715760"/>
            <a:ext cx="6019201" cy="42823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s-ES" sz="2000">
                <a:solidFill>
                  <a:schemeClr val="lt1"/>
                </a:solidFill>
              </a:rPr>
              <a:t>Organización Cronológica de ejecución de técnicas</a:t>
            </a:r>
            <a:endParaRPr/>
          </a:p>
        </p:txBody>
      </p:sp>
      <p:sp>
        <p:nvSpPr>
          <p:cNvPr id="198" name="Google Shape;198;p1" title="Flecha alta Hoy"/>
          <p:cNvSpPr/>
          <p:nvPr/>
        </p:nvSpPr>
        <p:spPr>
          <a:xfrm>
            <a:off x="6114627" y="7112697"/>
            <a:ext cx="488424" cy="1517031"/>
          </a:xfrm>
          <a:prstGeom prst="downArrow">
            <a:avLst>
              <a:gd fmla="val 100000" name="adj1"/>
              <a:gd fmla="val 50000" name="adj2"/>
            </a:avLst>
          </a:prstGeom>
          <a:gradFill>
            <a:gsLst>
              <a:gs pos="0">
                <a:srgbClr val="00B0F0"/>
              </a:gs>
              <a:gs pos="100000">
                <a:srgbClr val="A7EA5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9" name="Google Shape;199;p1" title="Texto de hito"/>
          <p:cNvGrpSpPr/>
          <p:nvPr/>
        </p:nvGrpSpPr>
        <p:grpSpPr>
          <a:xfrm>
            <a:off x="4713841" y="7812087"/>
            <a:ext cx="1333458" cy="705505"/>
            <a:chOff x="9438118" y="3997935"/>
            <a:chExt cx="1333458" cy="883344"/>
          </a:xfrm>
        </p:grpSpPr>
        <p:sp>
          <p:nvSpPr>
            <p:cNvPr id="200" name="Google Shape;200;p1"/>
            <p:cNvSpPr txBox="1"/>
            <p:nvPr/>
          </p:nvSpPr>
          <p:spPr>
            <a:xfrm>
              <a:off x="10074348" y="3997935"/>
              <a:ext cx="697228" cy="385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000"/>
                <a:buFont typeface="Trebuchet MS"/>
                <a:buNone/>
              </a:pPr>
              <a:r>
                <a:rPr b="0" i="0" lang="es-ES" sz="1000" u="none" cap="none" strike="noStrike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Mostrar descripción</a:t>
              </a:r>
              <a:endParaRPr/>
            </a:p>
          </p:txBody>
        </p:sp>
        <p:sp>
          <p:nvSpPr>
            <p:cNvPr id="201" name="Google Shape;201;p1"/>
            <p:cNvSpPr txBox="1"/>
            <p:nvPr/>
          </p:nvSpPr>
          <p:spPr>
            <a:xfrm>
              <a:off x="9438118" y="4645542"/>
              <a:ext cx="1294781" cy="235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000"/>
                <a:buFont typeface="Trebuchet MS"/>
                <a:buNone/>
              </a:pPr>
              <a:r>
                <a:rPr b="0" i="0" lang="es-ES" sz="1000" u="none" cap="none" strike="noStrike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T4 20AA</a:t>
              </a:r>
              <a:endParaRPr/>
            </a:p>
          </p:txBody>
        </p:sp>
      </p:grpSp>
      <p:grpSp>
        <p:nvGrpSpPr>
          <p:cNvPr id="202" name="Google Shape;202;p1" title="Hito 2"/>
          <p:cNvGrpSpPr/>
          <p:nvPr/>
        </p:nvGrpSpPr>
        <p:grpSpPr>
          <a:xfrm>
            <a:off x="1159759" y="7168443"/>
            <a:ext cx="1832790" cy="1550859"/>
            <a:chOff x="1479740" y="1897007"/>
            <a:chExt cx="1832790" cy="1550859"/>
          </a:xfrm>
        </p:grpSpPr>
        <p:sp>
          <p:nvSpPr>
            <p:cNvPr id="203" name="Google Shape;203;p1" title="Flecha de hito alta"/>
            <p:cNvSpPr/>
            <p:nvPr/>
          </p:nvSpPr>
          <p:spPr>
            <a:xfrm>
              <a:off x="1479740" y="2217772"/>
              <a:ext cx="470255" cy="1230094"/>
            </a:xfrm>
            <a:prstGeom prst="downArrow">
              <a:avLst>
                <a:gd fmla="val 100000" name="adj1"/>
                <a:gd fmla="val 50000" name="adj2"/>
              </a:avLst>
            </a:prstGeom>
            <a:gradFill>
              <a:gsLst>
                <a:gs pos="0">
                  <a:srgbClr val="00B0F0"/>
                </a:gs>
                <a:gs pos="17000">
                  <a:srgbClr val="00B0F0"/>
                </a:gs>
                <a:gs pos="45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204" name="Google Shape;204;p1" title="Texto de hito"/>
            <p:cNvGrpSpPr/>
            <p:nvPr/>
          </p:nvGrpSpPr>
          <p:grpSpPr>
            <a:xfrm>
              <a:off x="1523963" y="1897007"/>
              <a:ext cx="1788567" cy="1540618"/>
              <a:chOff x="2154778" y="2884300"/>
              <a:chExt cx="1788567" cy="1540618"/>
            </a:xfrm>
          </p:grpSpPr>
          <p:sp>
            <p:nvSpPr>
              <p:cNvPr id="205" name="Google Shape;205;p1"/>
              <p:cNvSpPr txBox="1"/>
              <p:nvPr/>
            </p:nvSpPr>
            <p:spPr>
              <a:xfrm>
                <a:off x="2154778" y="2884300"/>
                <a:ext cx="12947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800"/>
                  <a:buFont typeface="Trebuchet MS"/>
                  <a:buNone/>
                </a:pPr>
                <a:r>
                  <a:rPr b="0" i="0" lang="es-ES" sz="18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Hito</a:t>
                </a:r>
                <a:endParaRPr/>
              </a:p>
            </p:txBody>
          </p:sp>
          <p:sp>
            <p:nvSpPr>
              <p:cNvPr id="206" name="Google Shape;206;p1"/>
              <p:cNvSpPr txBox="1"/>
              <p:nvPr/>
            </p:nvSpPr>
            <p:spPr>
              <a:xfrm>
                <a:off x="2666697" y="3829361"/>
                <a:ext cx="96377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Mostrar descripción</a:t>
                </a:r>
                <a:endParaRPr/>
              </a:p>
            </p:txBody>
          </p:sp>
          <p:sp>
            <p:nvSpPr>
              <p:cNvPr id="207" name="Google Shape;207;p1"/>
              <p:cNvSpPr txBox="1"/>
              <p:nvPr/>
            </p:nvSpPr>
            <p:spPr>
              <a:xfrm>
                <a:off x="2648564" y="4189181"/>
                <a:ext cx="1294781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T2 20AA</a:t>
                </a:r>
                <a:endParaRPr/>
              </a:p>
            </p:txBody>
          </p:sp>
        </p:grpSp>
      </p:grpSp>
      <p:sp>
        <p:nvSpPr>
          <p:cNvPr id="208" name="Google Shape;208;p1"/>
          <p:cNvSpPr txBox="1"/>
          <p:nvPr/>
        </p:nvSpPr>
        <p:spPr>
          <a:xfrm>
            <a:off x="5500800" y="0"/>
            <a:ext cx="1357200" cy="7646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72000" lIns="180000" spcFirstLastPara="1" rIns="72000" wrap="square" tIns="1080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Vitaminas</a:t>
            </a:r>
            <a:br>
              <a:rPr b="1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Comida</a:t>
            </a:r>
            <a:endParaRPr b="1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9" name="Google Shape;209;p1"/>
          <p:cNvSpPr txBox="1"/>
          <p:nvPr/>
        </p:nvSpPr>
        <p:spPr>
          <a:xfrm>
            <a:off x="838800" y="770281"/>
            <a:ext cx="4662000" cy="41214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1D7C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91425" wrap="square" tIns="720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Book Antiqua"/>
              <a:buNone/>
            </a:pPr>
            <a:r>
              <a:rPr b="1" i="0" lang="es-ES" sz="195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Roles de stakeholders</a:t>
            </a:r>
            <a:endParaRPr/>
          </a:p>
        </p:txBody>
      </p:sp>
      <p:sp>
        <p:nvSpPr>
          <p:cNvPr id="210" name="Google Shape;210;p1"/>
          <p:cNvSpPr txBox="1"/>
          <p:nvPr/>
        </p:nvSpPr>
        <p:spPr>
          <a:xfrm>
            <a:off x="5500800" y="770283"/>
            <a:ext cx="1357200" cy="44183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72000" lIns="180000" spcFirstLastPara="1" rIns="72000" wrap="square" tIns="1080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rPr b="1" i="0" lang="es-ES" sz="203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Técnicas</a:t>
            </a:r>
            <a:endParaRPr b="1" i="0" sz="1665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1" name="Google Shape;211;p1"/>
          <p:cNvSpPr txBox="1"/>
          <p:nvPr/>
        </p:nvSpPr>
        <p:spPr>
          <a:xfrm>
            <a:off x="838800" y="0"/>
            <a:ext cx="6019200" cy="777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91425" wrap="square" tIns="720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 Antiqua"/>
              <a:buNone/>
            </a:pPr>
            <a:r>
              <a:rPr b="1" i="0" lang="es-E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Análisis de Técnicas de Educción</a:t>
            </a:r>
            <a:endParaRPr b="1" i="0" sz="2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2" name="Google Shape;212;p1"/>
          <p:cNvSpPr/>
          <p:nvPr>
            <p:ph idx="8" type="body"/>
          </p:nvPr>
        </p:nvSpPr>
        <p:spPr>
          <a:xfrm>
            <a:off x="223200" y="1212116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s-ES"/>
              <a:t>C</a:t>
            </a:r>
            <a:r>
              <a:rPr baseline="-25000" lang="es-ES"/>
              <a:t>1</a:t>
            </a:r>
            <a:endParaRPr/>
          </a:p>
        </p:txBody>
      </p:sp>
      <p:sp>
        <p:nvSpPr>
          <p:cNvPr id="213" name="Google Shape;213;p1"/>
          <p:cNvSpPr/>
          <p:nvPr>
            <p:ph idx="9" type="body"/>
          </p:nvPr>
        </p:nvSpPr>
        <p:spPr>
          <a:xfrm>
            <a:off x="223200" y="2014384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360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s-ES"/>
              <a:t>C</a:t>
            </a:r>
            <a:r>
              <a:rPr baseline="-25000" lang="es-ES"/>
              <a:t>2</a:t>
            </a:r>
            <a:endParaRPr/>
          </a:p>
        </p:txBody>
      </p:sp>
      <p:sp>
        <p:nvSpPr>
          <p:cNvPr id="214" name="Google Shape;214;p1"/>
          <p:cNvSpPr/>
          <p:nvPr>
            <p:ph idx="13" type="body"/>
          </p:nvPr>
        </p:nvSpPr>
        <p:spPr>
          <a:xfrm>
            <a:off x="223200" y="2816652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18000" wrap="square" tIns="360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s-ES"/>
              <a:t>C</a:t>
            </a:r>
            <a:r>
              <a:rPr baseline="-25000" lang="es-ES"/>
              <a:t>3</a:t>
            </a:r>
            <a:endParaRPr/>
          </a:p>
        </p:txBody>
      </p:sp>
      <p:sp>
        <p:nvSpPr>
          <p:cNvPr id="215" name="Google Shape;215;p1"/>
          <p:cNvSpPr/>
          <p:nvPr>
            <p:ph idx="14" type="body"/>
          </p:nvPr>
        </p:nvSpPr>
        <p:spPr>
          <a:xfrm>
            <a:off x="223200" y="3618920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18000" spcFirstLastPara="1" rIns="0" wrap="square" tIns="360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s-ES"/>
              <a:t>C</a:t>
            </a:r>
            <a:r>
              <a:rPr baseline="-25000" lang="es-ES"/>
              <a:t>4</a:t>
            </a:r>
            <a:endParaRPr/>
          </a:p>
        </p:txBody>
      </p:sp>
      <p:sp>
        <p:nvSpPr>
          <p:cNvPr id="216" name="Google Shape;216;p1"/>
          <p:cNvSpPr/>
          <p:nvPr>
            <p:ph idx="15" type="body"/>
          </p:nvPr>
        </p:nvSpPr>
        <p:spPr>
          <a:xfrm>
            <a:off x="223200" y="4421188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360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s-ES"/>
              <a:t>C</a:t>
            </a:r>
            <a:r>
              <a:rPr baseline="-25000" lang="es-ES"/>
              <a:t>5</a:t>
            </a:r>
            <a:endParaRPr/>
          </a:p>
        </p:txBody>
      </p:sp>
      <p:sp>
        <p:nvSpPr>
          <p:cNvPr id="217" name="Google Shape;217;p1"/>
          <p:cNvSpPr/>
          <p:nvPr>
            <p:ph idx="16" type="body"/>
          </p:nvPr>
        </p:nvSpPr>
        <p:spPr>
          <a:xfrm>
            <a:off x="223200" y="5223456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360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s-ES"/>
              <a:t>C</a:t>
            </a:r>
            <a:r>
              <a:rPr baseline="-25000" lang="es-ES"/>
              <a:t>6</a:t>
            </a:r>
            <a:endParaRPr/>
          </a:p>
        </p:txBody>
      </p:sp>
      <p:sp>
        <p:nvSpPr>
          <p:cNvPr id="218" name="Google Shape;218;p1"/>
          <p:cNvSpPr/>
          <p:nvPr/>
        </p:nvSpPr>
        <p:spPr>
          <a:xfrm>
            <a:off x="204172" y="7399582"/>
            <a:ext cx="477600" cy="4062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54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C1</a:t>
            </a:r>
            <a:endParaRPr/>
          </a:p>
        </p:txBody>
      </p:sp>
      <p:sp>
        <p:nvSpPr>
          <p:cNvPr id="219" name="Google Shape;219;p1"/>
          <p:cNvSpPr/>
          <p:nvPr/>
        </p:nvSpPr>
        <p:spPr>
          <a:xfrm>
            <a:off x="1182157" y="7965184"/>
            <a:ext cx="477555" cy="406194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54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C7</a:t>
            </a:r>
            <a:endParaRPr/>
          </a:p>
        </p:txBody>
      </p:sp>
      <p:pic>
        <p:nvPicPr>
          <p:cNvPr id="220" name="Google Shape;22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1202" y="2787716"/>
            <a:ext cx="1378976" cy="77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8767" y="2000536"/>
            <a:ext cx="930891" cy="694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3220" y="3577836"/>
            <a:ext cx="1392361" cy="77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83219" y="5161869"/>
            <a:ext cx="1374781" cy="80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63260" y="1141014"/>
            <a:ext cx="1301906" cy="8431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1" title="Hito 2"/>
          <p:cNvGrpSpPr/>
          <p:nvPr/>
        </p:nvGrpSpPr>
        <p:grpSpPr>
          <a:xfrm>
            <a:off x="3469159" y="7023385"/>
            <a:ext cx="1847248" cy="1702227"/>
            <a:chOff x="1479740" y="1745639"/>
            <a:chExt cx="1847248" cy="1702227"/>
          </a:xfrm>
        </p:grpSpPr>
        <p:sp>
          <p:nvSpPr>
            <p:cNvPr id="226" name="Google Shape;226;p1" title="Flecha de hito alta"/>
            <p:cNvSpPr/>
            <p:nvPr/>
          </p:nvSpPr>
          <p:spPr>
            <a:xfrm>
              <a:off x="1479740" y="2050849"/>
              <a:ext cx="470255" cy="1397017"/>
            </a:xfrm>
            <a:prstGeom prst="downArrow">
              <a:avLst>
                <a:gd fmla="val 100000" name="adj1"/>
                <a:gd fmla="val 50000" name="adj2"/>
              </a:avLst>
            </a:prstGeom>
            <a:gradFill>
              <a:gsLst>
                <a:gs pos="0">
                  <a:srgbClr val="00B0F0"/>
                </a:gs>
                <a:gs pos="17000">
                  <a:srgbClr val="00B0F0"/>
                </a:gs>
                <a:gs pos="45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227" name="Google Shape;227;p1" title="Texto de hito"/>
            <p:cNvGrpSpPr/>
            <p:nvPr/>
          </p:nvGrpSpPr>
          <p:grpSpPr>
            <a:xfrm>
              <a:off x="1486954" y="1745639"/>
              <a:ext cx="1840034" cy="1614532"/>
              <a:chOff x="2117769" y="2732932"/>
              <a:chExt cx="1840034" cy="1614532"/>
            </a:xfrm>
          </p:grpSpPr>
          <p:sp>
            <p:nvSpPr>
              <p:cNvPr id="228" name="Google Shape;228;p1"/>
              <p:cNvSpPr txBox="1"/>
              <p:nvPr/>
            </p:nvSpPr>
            <p:spPr>
              <a:xfrm>
                <a:off x="2117769" y="2732932"/>
                <a:ext cx="12947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800"/>
                  <a:buFont typeface="Trebuchet MS"/>
                  <a:buNone/>
                </a:pPr>
                <a:r>
                  <a:rPr b="0" i="0" lang="es-ES" sz="18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Hito</a:t>
                </a:r>
                <a:endParaRPr/>
              </a:p>
            </p:txBody>
          </p:sp>
          <p:sp>
            <p:nvSpPr>
              <p:cNvPr id="229" name="Google Shape;229;p1"/>
              <p:cNvSpPr txBox="1"/>
              <p:nvPr/>
            </p:nvSpPr>
            <p:spPr>
              <a:xfrm>
                <a:off x="2663467" y="3774213"/>
                <a:ext cx="7003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Mostrar descripción</a:t>
                </a:r>
                <a:endParaRPr/>
              </a:p>
            </p:txBody>
          </p:sp>
          <p:sp>
            <p:nvSpPr>
              <p:cNvPr id="230" name="Google Shape;230;p1"/>
              <p:cNvSpPr txBox="1"/>
              <p:nvPr/>
            </p:nvSpPr>
            <p:spPr>
              <a:xfrm>
                <a:off x="2663022" y="4111727"/>
                <a:ext cx="1294781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T2 20AA</a:t>
                </a:r>
                <a:endParaRPr/>
              </a:p>
            </p:txBody>
          </p:sp>
        </p:grpSp>
      </p:grpSp>
      <p:grpSp>
        <p:nvGrpSpPr>
          <p:cNvPr id="231" name="Google Shape;231;p1" title="Hito 1"/>
          <p:cNvGrpSpPr/>
          <p:nvPr/>
        </p:nvGrpSpPr>
        <p:grpSpPr>
          <a:xfrm>
            <a:off x="2127416" y="6907902"/>
            <a:ext cx="1646106" cy="1817710"/>
            <a:chOff x="481025" y="3621862"/>
            <a:chExt cx="1646106" cy="1817710"/>
          </a:xfrm>
        </p:grpSpPr>
        <p:sp>
          <p:nvSpPr>
            <p:cNvPr id="232" name="Google Shape;232;p1" title="Flecha de hito"/>
            <p:cNvSpPr/>
            <p:nvPr/>
          </p:nvSpPr>
          <p:spPr>
            <a:xfrm>
              <a:off x="832348" y="4392862"/>
              <a:ext cx="470255" cy="1046710"/>
            </a:xfrm>
            <a:prstGeom prst="downArrow">
              <a:avLst>
                <a:gd fmla="val 100000" name="adj1"/>
                <a:gd fmla="val 50000" name="adj2"/>
              </a:avLst>
            </a:prstGeom>
            <a:solidFill>
              <a:srgbClr val="A7EA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233" name="Google Shape;233;p1" title="Texto de hito"/>
            <p:cNvGrpSpPr/>
            <p:nvPr/>
          </p:nvGrpSpPr>
          <p:grpSpPr>
            <a:xfrm>
              <a:off x="481025" y="3621862"/>
              <a:ext cx="1646106" cy="727417"/>
              <a:chOff x="1159568" y="3741426"/>
              <a:chExt cx="1646106" cy="727417"/>
            </a:xfrm>
          </p:grpSpPr>
          <p:sp>
            <p:nvSpPr>
              <p:cNvPr id="234" name="Google Shape;234;p1"/>
              <p:cNvSpPr txBox="1"/>
              <p:nvPr/>
            </p:nvSpPr>
            <p:spPr>
              <a:xfrm>
                <a:off x="1159568" y="4062072"/>
                <a:ext cx="129478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Mostrar descripción</a:t>
                </a:r>
                <a:endParaRPr/>
              </a:p>
            </p:txBody>
          </p:sp>
          <p:sp>
            <p:nvSpPr>
              <p:cNvPr id="235" name="Google Shape;235;p1"/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T1 20AA</a:t>
                </a:r>
                <a:endParaRPr/>
              </a:p>
            </p:txBody>
          </p:sp>
          <p:sp>
            <p:nvSpPr>
              <p:cNvPr id="236" name="Google Shape;236;p1"/>
              <p:cNvSpPr txBox="1"/>
              <p:nvPr/>
            </p:nvSpPr>
            <p:spPr>
              <a:xfrm>
                <a:off x="1396674" y="3741426"/>
                <a:ext cx="12947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800"/>
                  <a:buFont typeface="Trebuchet MS"/>
                  <a:buNone/>
                </a:pPr>
                <a:r>
                  <a:rPr b="0" i="0" lang="es-ES" sz="18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Hito</a:t>
                </a:r>
                <a:endParaRPr/>
              </a:p>
            </p:txBody>
          </p:sp>
        </p:grpSp>
      </p:grpSp>
      <p:sp>
        <p:nvSpPr>
          <p:cNvPr id="237" name="Google Shape;237;p1"/>
          <p:cNvSpPr/>
          <p:nvPr/>
        </p:nvSpPr>
        <p:spPr>
          <a:xfrm>
            <a:off x="2486630" y="7873016"/>
            <a:ext cx="477555" cy="406194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54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C4</a:t>
            </a:r>
            <a:endParaRPr/>
          </a:p>
        </p:txBody>
      </p:sp>
      <p:sp>
        <p:nvSpPr>
          <p:cNvPr id="238" name="Google Shape;238;p1"/>
          <p:cNvSpPr/>
          <p:nvPr/>
        </p:nvSpPr>
        <p:spPr>
          <a:xfrm>
            <a:off x="3478005" y="7751372"/>
            <a:ext cx="477555" cy="406194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54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C3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114627" y="6779750"/>
            <a:ext cx="7433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Hito</a:t>
            </a:r>
            <a:endParaRPr/>
          </a:p>
        </p:txBody>
      </p:sp>
      <p:sp>
        <p:nvSpPr>
          <p:cNvPr id="240" name="Google Shape;240;p1"/>
          <p:cNvSpPr txBox="1"/>
          <p:nvPr/>
        </p:nvSpPr>
        <p:spPr>
          <a:xfrm>
            <a:off x="-60378" y="1506851"/>
            <a:ext cx="106008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Sponsor, mantenimiento y consultor externo</a:t>
            </a:r>
            <a:endParaRPr/>
          </a:p>
        </p:txBody>
      </p:sp>
      <p:sp>
        <p:nvSpPr>
          <p:cNvPr id="241" name="Google Shape;241;p1"/>
          <p:cNvSpPr txBox="1"/>
          <p:nvPr/>
        </p:nvSpPr>
        <p:spPr>
          <a:xfrm>
            <a:off x="-64250" y="2342653"/>
            <a:ext cx="10284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Operador/usuario común y Project team</a:t>
            </a:r>
            <a:endParaRPr sz="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2" name="Google Shape;242;p1"/>
          <p:cNvSpPr txBox="1"/>
          <p:nvPr/>
        </p:nvSpPr>
        <p:spPr>
          <a:xfrm>
            <a:off x="0" y="3168388"/>
            <a:ext cx="95955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Consultores internos y Project team</a:t>
            </a:r>
            <a:endParaRPr sz="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3" name="Google Shape;243;p1"/>
          <p:cNvSpPr txBox="1"/>
          <p:nvPr/>
        </p:nvSpPr>
        <p:spPr>
          <a:xfrm>
            <a:off x="0" y="3981075"/>
            <a:ext cx="95955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Meta manager y consultores externos</a:t>
            </a:r>
            <a:endParaRPr/>
          </a:p>
        </p:txBody>
      </p:sp>
      <p:sp>
        <p:nvSpPr>
          <p:cNvPr id="244" name="Google Shape;244;p1"/>
          <p:cNvSpPr txBox="1"/>
          <p:nvPr/>
        </p:nvSpPr>
        <p:spPr>
          <a:xfrm>
            <a:off x="-28730" y="4827070"/>
            <a:ext cx="1028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Sponsor y Project champion</a:t>
            </a:r>
            <a:endParaRPr sz="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5" name="Google Shape;245;p1"/>
          <p:cNvSpPr txBox="1"/>
          <p:nvPr/>
        </p:nvSpPr>
        <p:spPr>
          <a:xfrm>
            <a:off x="-53893" y="5505120"/>
            <a:ext cx="95955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Beneficiario funcional y project team</a:t>
            </a:r>
            <a:endParaRPr sz="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6" name="Google Shape;246;p1"/>
          <p:cNvSpPr txBox="1"/>
          <p:nvPr/>
        </p:nvSpPr>
        <p:spPr>
          <a:xfrm>
            <a:off x="951689" y="1207332"/>
            <a:ext cx="4468238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Departamento de economía, innovación, recursos humanos y gestión – Metas y restricciones de negocio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Departamento de hardware, software y obras – Usabilidad, Seguridad y Mantenimiento.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Consultoría de sistemas – Metas, riesgos e ideas de diseño.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Encargado de seguridad del usuario – Restricciones técnicas y safety.</a:t>
            </a:r>
            <a:endParaRPr/>
          </a:p>
        </p:txBody>
      </p:sp>
      <p:sp>
        <p:nvSpPr>
          <p:cNvPr id="247" name="Google Shape;247;p1"/>
          <p:cNvSpPr txBox="1"/>
          <p:nvPr/>
        </p:nvSpPr>
        <p:spPr>
          <a:xfrm>
            <a:off x="-3339" y="764646"/>
            <a:ext cx="1117113" cy="433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2000" lIns="180000" spcFirstLastPara="1" rIns="72000" wrap="square" tIns="108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s-E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Clases</a:t>
            </a:r>
            <a:endParaRPr b="1" sz="1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1"/>
          <p:cNvSpPr/>
          <p:nvPr/>
        </p:nvSpPr>
        <p:spPr>
          <a:xfrm>
            <a:off x="6114627" y="7493193"/>
            <a:ext cx="477555" cy="406194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54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C2</a:t>
            </a:r>
            <a:endParaRPr/>
          </a:p>
        </p:txBody>
      </p:sp>
      <p:sp>
        <p:nvSpPr>
          <p:cNvPr id="249" name="Google Shape;249;p1"/>
          <p:cNvSpPr/>
          <p:nvPr/>
        </p:nvSpPr>
        <p:spPr>
          <a:xfrm>
            <a:off x="-19982" y="5982709"/>
            <a:ext cx="937760" cy="7808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0" name="Google Shape;250;p1"/>
          <p:cNvSpPr/>
          <p:nvPr>
            <p:ph idx="16" type="body"/>
          </p:nvPr>
        </p:nvSpPr>
        <p:spPr>
          <a:xfrm>
            <a:off x="247032" y="6033943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360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7"/>
              <a:buNone/>
            </a:pPr>
            <a:r>
              <a:rPr lang="es-ES" sz="1757"/>
              <a:t>C</a:t>
            </a:r>
            <a:r>
              <a:rPr baseline="-25000" lang="es-ES" sz="1757"/>
              <a:t>7</a:t>
            </a:r>
            <a:endParaRPr/>
          </a:p>
        </p:txBody>
      </p:sp>
      <p:sp>
        <p:nvSpPr>
          <p:cNvPr id="251" name="Google Shape;251;p1"/>
          <p:cNvSpPr txBox="1"/>
          <p:nvPr/>
        </p:nvSpPr>
        <p:spPr>
          <a:xfrm>
            <a:off x="-7867" y="6402679"/>
            <a:ext cx="95955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Negativos</a:t>
            </a:r>
            <a:endParaRPr/>
          </a:p>
        </p:txBody>
      </p:sp>
      <p:cxnSp>
        <p:nvCxnSpPr>
          <p:cNvPr id="252" name="Google Shape;252;p1"/>
          <p:cNvCxnSpPr/>
          <p:nvPr/>
        </p:nvCxnSpPr>
        <p:spPr>
          <a:xfrm>
            <a:off x="0" y="6738237"/>
            <a:ext cx="6875581" cy="2620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53" name="Google Shape;253;p1" title="Hito 1"/>
          <p:cNvGrpSpPr/>
          <p:nvPr/>
        </p:nvGrpSpPr>
        <p:grpSpPr>
          <a:xfrm>
            <a:off x="4484667" y="6884250"/>
            <a:ext cx="1646106" cy="1817710"/>
            <a:chOff x="481025" y="3621862"/>
            <a:chExt cx="1646106" cy="1817710"/>
          </a:xfrm>
        </p:grpSpPr>
        <p:sp>
          <p:nvSpPr>
            <p:cNvPr id="254" name="Google Shape;254;p1" title="Flecha de hito"/>
            <p:cNvSpPr/>
            <p:nvPr/>
          </p:nvSpPr>
          <p:spPr>
            <a:xfrm>
              <a:off x="832348" y="4392862"/>
              <a:ext cx="470255" cy="1046710"/>
            </a:xfrm>
            <a:prstGeom prst="downArrow">
              <a:avLst>
                <a:gd fmla="val 100000" name="adj1"/>
                <a:gd fmla="val 50000" name="adj2"/>
              </a:avLst>
            </a:prstGeom>
            <a:solidFill>
              <a:srgbClr val="A7EA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255" name="Google Shape;255;p1" title="Texto de hito"/>
            <p:cNvGrpSpPr/>
            <p:nvPr/>
          </p:nvGrpSpPr>
          <p:grpSpPr>
            <a:xfrm>
              <a:off x="481025" y="3621862"/>
              <a:ext cx="1646106" cy="727417"/>
              <a:chOff x="1159568" y="3741426"/>
              <a:chExt cx="1646106" cy="727417"/>
            </a:xfrm>
          </p:grpSpPr>
          <p:sp>
            <p:nvSpPr>
              <p:cNvPr id="256" name="Google Shape;256;p1"/>
              <p:cNvSpPr txBox="1"/>
              <p:nvPr/>
            </p:nvSpPr>
            <p:spPr>
              <a:xfrm>
                <a:off x="1159568" y="4062072"/>
                <a:ext cx="129478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Mostrar descripción</a:t>
                </a:r>
                <a:endParaRPr/>
              </a:p>
            </p:txBody>
          </p:sp>
          <p:sp>
            <p:nvSpPr>
              <p:cNvPr id="257" name="Google Shape;257;p1"/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T1 20AA</a:t>
                </a:r>
                <a:endParaRPr/>
              </a:p>
            </p:txBody>
          </p:sp>
          <p:sp>
            <p:nvSpPr>
              <p:cNvPr id="258" name="Google Shape;258;p1"/>
              <p:cNvSpPr txBox="1"/>
              <p:nvPr/>
            </p:nvSpPr>
            <p:spPr>
              <a:xfrm>
                <a:off x="1396674" y="3741426"/>
                <a:ext cx="12947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800"/>
                  <a:buFont typeface="Trebuchet MS"/>
                  <a:buNone/>
                </a:pPr>
                <a:r>
                  <a:rPr b="0" i="0" lang="es-ES" sz="18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Hito</a:t>
                </a:r>
                <a:endParaRPr/>
              </a:p>
            </p:txBody>
          </p:sp>
        </p:grpSp>
      </p:grpSp>
      <p:sp>
        <p:nvSpPr>
          <p:cNvPr id="259" name="Google Shape;259;p1"/>
          <p:cNvSpPr/>
          <p:nvPr/>
        </p:nvSpPr>
        <p:spPr>
          <a:xfrm>
            <a:off x="4843881" y="7849364"/>
            <a:ext cx="477555" cy="406194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54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C5</a:t>
            </a:r>
            <a:endParaRPr/>
          </a:p>
        </p:txBody>
      </p:sp>
      <p:sp>
        <p:nvSpPr>
          <p:cNvPr id="260" name="Google Shape;260;p1"/>
          <p:cNvSpPr txBox="1"/>
          <p:nvPr/>
        </p:nvSpPr>
        <p:spPr>
          <a:xfrm>
            <a:off x="892993" y="1970423"/>
            <a:ext cx="44682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Técnico de recogida de residuos y punto limpio y ciudadanos – Restricciones técnicas y funcionalidad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Departamento de residuos, empresario y ciudadanos – Usabilidad</a:t>
            </a:r>
            <a:endParaRPr/>
          </a:p>
        </p:txBody>
      </p:sp>
      <p:sp>
        <p:nvSpPr>
          <p:cNvPr id="261" name="Google Shape;261;p1"/>
          <p:cNvSpPr txBox="1"/>
          <p:nvPr/>
        </p:nvSpPr>
        <p:spPr>
          <a:xfrm>
            <a:off x="920024" y="2811827"/>
            <a:ext cx="44682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Departamento de medioambiente - Metas, restricciones de negocio y estimación de recursos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Departamento tecnológico y de integración – Ideas de diseño.</a:t>
            </a:r>
            <a:endParaRPr/>
          </a:p>
        </p:txBody>
      </p:sp>
      <p:sp>
        <p:nvSpPr>
          <p:cNvPr id="262" name="Google Shape;262;p1"/>
          <p:cNvSpPr txBox="1"/>
          <p:nvPr/>
        </p:nvSpPr>
        <p:spPr>
          <a:xfrm>
            <a:off x="951689" y="3829888"/>
            <a:ext cx="44682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Gestor de sistemas – Metas, estimación de recursos e ideas de diseño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Encargado de ciberseguridad – Riesgos, restricciones técnicas y seguridad.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Asesor legal y encargado de medioambiente – Restricciones técnicas y legal</a:t>
            </a:r>
            <a:endParaRPr/>
          </a:p>
        </p:txBody>
      </p:sp>
      <p:sp>
        <p:nvSpPr>
          <p:cNvPr id="263" name="Google Shape;263;p1"/>
          <p:cNvSpPr txBox="1"/>
          <p:nvPr/>
        </p:nvSpPr>
        <p:spPr>
          <a:xfrm>
            <a:off x="955111" y="4708157"/>
            <a:ext cx="44682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Sponsor y Project champion – Metas, restricciones de negocio, estimación de recursos, ideas de diseño</a:t>
            </a:r>
            <a:endParaRPr/>
          </a:p>
        </p:txBody>
      </p:sp>
      <p:sp>
        <p:nvSpPr>
          <p:cNvPr id="264" name="Google Shape;264;p1"/>
          <p:cNvSpPr txBox="1"/>
          <p:nvPr/>
        </p:nvSpPr>
        <p:spPr>
          <a:xfrm>
            <a:off x="930826" y="5306825"/>
            <a:ext cx="44682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Encargado de los técnicos y departamento de residuos – Restricciones técnicas y funcionalidad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Departamento de infraestructura – Ideas de diseño, restricciones técnicas,  funcionalidad y ecosistema operativo.</a:t>
            </a:r>
            <a:endParaRPr/>
          </a:p>
        </p:txBody>
      </p:sp>
      <p:sp>
        <p:nvSpPr>
          <p:cNvPr id="265" name="Google Shape;265;p1"/>
          <p:cNvSpPr txBox="1"/>
          <p:nvPr/>
        </p:nvSpPr>
        <p:spPr>
          <a:xfrm>
            <a:off x="894331" y="6163141"/>
            <a:ext cx="446823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Oposición política y grupos antimediambientales – Metas, aceptación cultural y legal</a:t>
            </a:r>
            <a:endParaRPr/>
          </a:p>
        </p:txBody>
      </p:sp>
      <p:pic>
        <p:nvPicPr>
          <p:cNvPr id="266" name="Google Shape;26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72804" y="4341190"/>
            <a:ext cx="1443976" cy="81501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"/>
          <p:cNvSpPr txBox="1"/>
          <p:nvPr/>
        </p:nvSpPr>
        <p:spPr>
          <a:xfrm>
            <a:off x="5443517" y="4868464"/>
            <a:ext cx="14144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Guion gráfico</a:t>
            </a:r>
            <a:endParaRPr/>
          </a:p>
        </p:txBody>
      </p:sp>
      <p:sp>
        <p:nvSpPr>
          <p:cNvPr id="268" name="Google Shape;268;p1"/>
          <p:cNvSpPr/>
          <p:nvPr/>
        </p:nvSpPr>
        <p:spPr>
          <a:xfrm>
            <a:off x="199628" y="7849364"/>
            <a:ext cx="477600" cy="40620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54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3517" y="5915893"/>
            <a:ext cx="1424693" cy="82660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"/>
          <p:cNvSpPr txBox="1"/>
          <p:nvPr>
            <p:ph type="title"/>
          </p:nvPr>
        </p:nvSpPr>
        <p:spPr>
          <a:xfrm>
            <a:off x="959556" y="0"/>
            <a:ext cx="4541244" cy="11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91425" wrap="square" tIns="720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Book Antiqua"/>
              <a:buNone/>
            </a:pPr>
            <a:r>
              <a:t/>
            </a:r>
            <a:endParaRPr/>
          </a:p>
        </p:txBody>
      </p:sp>
      <p:sp>
        <p:nvSpPr>
          <p:cNvPr id="275" name="Google Shape;275;p2"/>
          <p:cNvSpPr txBox="1"/>
          <p:nvPr>
            <p:ph idx="1" type="body"/>
          </p:nvPr>
        </p:nvSpPr>
        <p:spPr>
          <a:xfrm>
            <a:off x="5500800" y="0"/>
            <a:ext cx="1357200" cy="118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72000" lIns="180000" spcFirstLastPara="1" rIns="72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6" name="Google Shape;276;p2"/>
          <p:cNvSpPr txBox="1"/>
          <p:nvPr>
            <p:ph idx="17" type="body"/>
          </p:nvPr>
        </p:nvSpPr>
        <p:spPr>
          <a:xfrm>
            <a:off x="838800" y="8715760"/>
            <a:ext cx="6019201" cy="42823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s-ES" sz="2000">
                <a:solidFill>
                  <a:schemeClr val="lt1"/>
                </a:solidFill>
              </a:rPr>
              <a:t>Organización Cronológica de ejecución de técnicas</a:t>
            </a:r>
            <a:endParaRPr/>
          </a:p>
        </p:txBody>
      </p:sp>
      <p:sp>
        <p:nvSpPr>
          <p:cNvPr id="277" name="Google Shape;277;p2" title="Flecha alta Hoy"/>
          <p:cNvSpPr/>
          <p:nvPr/>
        </p:nvSpPr>
        <p:spPr>
          <a:xfrm>
            <a:off x="6114627" y="7112697"/>
            <a:ext cx="488424" cy="1517031"/>
          </a:xfrm>
          <a:prstGeom prst="downArrow">
            <a:avLst>
              <a:gd fmla="val 100000" name="adj1"/>
              <a:gd fmla="val 50000" name="adj2"/>
            </a:avLst>
          </a:prstGeom>
          <a:gradFill>
            <a:gsLst>
              <a:gs pos="0">
                <a:srgbClr val="00B0F0"/>
              </a:gs>
              <a:gs pos="100000">
                <a:srgbClr val="A7EA5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8" name="Google Shape;278;p2" title="Texto de hito"/>
          <p:cNvGrpSpPr/>
          <p:nvPr/>
        </p:nvGrpSpPr>
        <p:grpSpPr>
          <a:xfrm>
            <a:off x="4713841" y="7812087"/>
            <a:ext cx="1333458" cy="705505"/>
            <a:chOff x="9438118" y="3997935"/>
            <a:chExt cx="1333458" cy="883344"/>
          </a:xfrm>
        </p:grpSpPr>
        <p:sp>
          <p:nvSpPr>
            <p:cNvPr id="279" name="Google Shape;279;p2"/>
            <p:cNvSpPr txBox="1"/>
            <p:nvPr/>
          </p:nvSpPr>
          <p:spPr>
            <a:xfrm>
              <a:off x="10074348" y="3997935"/>
              <a:ext cx="697228" cy="385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000"/>
                <a:buFont typeface="Trebuchet MS"/>
                <a:buNone/>
              </a:pPr>
              <a:r>
                <a:rPr b="0" i="0" lang="es-ES" sz="1000" u="none" cap="none" strike="noStrike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Mostrar descripción</a:t>
              </a:r>
              <a:endParaRPr/>
            </a:p>
          </p:txBody>
        </p:sp>
        <p:sp>
          <p:nvSpPr>
            <p:cNvPr id="280" name="Google Shape;280;p2"/>
            <p:cNvSpPr txBox="1"/>
            <p:nvPr/>
          </p:nvSpPr>
          <p:spPr>
            <a:xfrm>
              <a:off x="9438118" y="4645542"/>
              <a:ext cx="1294781" cy="235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000"/>
                <a:buFont typeface="Trebuchet MS"/>
                <a:buNone/>
              </a:pPr>
              <a:r>
                <a:rPr b="0" i="0" lang="es-ES" sz="1000" u="none" cap="none" strike="noStrike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T4 20AA</a:t>
              </a:r>
              <a:endParaRPr/>
            </a:p>
          </p:txBody>
        </p:sp>
      </p:grpSp>
      <p:sp>
        <p:nvSpPr>
          <p:cNvPr id="281" name="Google Shape;281;p2"/>
          <p:cNvSpPr/>
          <p:nvPr/>
        </p:nvSpPr>
        <p:spPr>
          <a:xfrm>
            <a:off x="6119005" y="7742202"/>
            <a:ext cx="477555" cy="406194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54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C2</a:t>
            </a:r>
            <a:endParaRPr/>
          </a:p>
        </p:txBody>
      </p:sp>
      <p:grpSp>
        <p:nvGrpSpPr>
          <p:cNvPr id="282" name="Google Shape;282;p2" title="Hito 2"/>
          <p:cNvGrpSpPr/>
          <p:nvPr/>
        </p:nvGrpSpPr>
        <p:grpSpPr>
          <a:xfrm>
            <a:off x="1159759" y="7168443"/>
            <a:ext cx="1832790" cy="1550859"/>
            <a:chOff x="1479740" y="1897007"/>
            <a:chExt cx="1832790" cy="1550859"/>
          </a:xfrm>
        </p:grpSpPr>
        <p:sp>
          <p:nvSpPr>
            <p:cNvPr id="283" name="Google Shape;283;p2" title="Flecha de hito alta"/>
            <p:cNvSpPr/>
            <p:nvPr/>
          </p:nvSpPr>
          <p:spPr>
            <a:xfrm>
              <a:off x="1479740" y="2217772"/>
              <a:ext cx="470255" cy="1230094"/>
            </a:xfrm>
            <a:prstGeom prst="downArrow">
              <a:avLst>
                <a:gd fmla="val 100000" name="adj1"/>
                <a:gd fmla="val 50000" name="adj2"/>
              </a:avLst>
            </a:prstGeom>
            <a:gradFill>
              <a:gsLst>
                <a:gs pos="0">
                  <a:srgbClr val="00B0F0"/>
                </a:gs>
                <a:gs pos="17000">
                  <a:srgbClr val="00B0F0"/>
                </a:gs>
                <a:gs pos="45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284" name="Google Shape;284;p2" title="Texto de hito"/>
            <p:cNvGrpSpPr/>
            <p:nvPr/>
          </p:nvGrpSpPr>
          <p:grpSpPr>
            <a:xfrm>
              <a:off x="1523963" y="1897007"/>
              <a:ext cx="1788567" cy="1540618"/>
              <a:chOff x="2154778" y="2884300"/>
              <a:chExt cx="1788567" cy="1540618"/>
            </a:xfrm>
          </p:grpSpPr>
          <p:sp>
            <p:nvSpPr>
              <p:cNvPr id="285" name="Google Shape;285;p2"/>
              <p:cNvSpPr txBox="1"/>
              <p:nvPr/>
            </p:nvSpPr>
            <p:spPr>
              <a:xfrm>
                <a:off x="2154778" y="2884300"/>
                <a:ext cx="12947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800"/>
                  <a:buFont typeface="Trebuchet MS"/>
                  <a:buNone/>
                </a:pPr>
                <a:r>
                  <a:rPr b="0" i="0" lang="es-ES" sz="18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Hito</a:t>
                </a:r>
                <a:endParaRPr/>
              </a:p>
            </p:txBody>
          </p:sp>
          <p:sp>
            <p:nvSpPr>
              <p:cNvPr id="286" name="Google Shape;286;p2"/>
              <p:cNvSpPr txBox="1"/>
              <p:nvPr/>
            </p:nvSpPr>
            <p:spPr>
              <a:xfrm>
                <a:off x="2666697" y="3829361"/>
                <a:ext cx="96377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Mostrar descripción</a:t>
                </a:r>
                <a:endParaRPr/>
              </a:p>
            </p:txBody>
          </p:sp>
          <p:sp>
            <p:nvSpPr>
              <p:cNvPr id="287" name="Google Shape;287;p2"/>
              <p:cNvSpPr txBox="1"/>
              <p:nvPr/>
            </p:nvSpPr>
            <p:spPr>
              <a:xfrm>
                <a:off x="2648564" y="4189181"/>
                <a:ext cx="1294781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T2 20AA</a:t>
                </a:r>
                <a:endParaRPr/>
              </a:p>
            </p:txBody>
          </p:sp>
        </p:grpSp>
      </p:grpSp>
      <p:grpSp>
        <p:nvGrpSpPr>
          <p:cNvPr id="288" name="Google Shape;288;p2" title="Hito 1"/>
          <p:cNvGrpSpPr/>
          <p:nvPr/>
        </p:nvGrpSpPr>
        <p:grpSpPr>
          <a:xfrm>
            <a:off x="220316" y="6721844"/>
            <a:ext cx="1312071" cy="1670353"/>
            <a:chOff x="832348" y="3769219"/>
            <a:chExt cx="1312071" cy="1670353"/>
          </a:xfrm>
        </p:grpSpPr>
        <p:sp>
          <p:nvSpPr>
            <p:cNvPr id="289" name="Google Shape;289;p2" title="Flecha de hito"/>
            <p:cNvSpPr/>
            <p:nvPr/>
          </p:nvSpPr>
          <p:spPr>
            <a:xfrm>
              <a:off x="832348" y="4392862"/>
              <a:ext cx="470255" cy="1046710"/>
            </a:xfrm>
            <a:prstGeom prst="downArrow">
              <a:avLst>
                <a:gd fmla="val 100000" name="adj1"/>
                <a:gd fmla="val 50000" name="adj2"/>
              </a:avLst>
            </a:prstGeom>
            <a:solidFill>
              <a:srgbClr val="A7EA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290" name="Google Shape;290;p2" title="Texto de hito"/>
            <p:cNvGrpSpPr/>
            <p:nvPr/>
          </p:nvGrpSpPr>
          <p:grpSpPr>
            <a:xfrm>
              <a:off x="832349" y="3769219"/>
              <a:ext cx="1312070" cy="682336"/>
              <a:chOff x="1510892" y="3888783"/>
              <a:chExt cx="1312070" cy="682336"/>
            </a:xfrm>
          </p:grpSpPr>
          <p:sp>
            <p:nvSpPr>
              <p:cNvPr id="291" name="Google Shape;291;p2"/>
              <p:cNvSpPr txBox="1"/>
              <p:nvPr/>
            </p:nvSpPr>
            <p:spPr>
              <a:xfrm>
                <a:off x="1510892" y="4129859"/>
                <a:ext cx="129478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Mostrar descripción</a:t>
                </a:r>
                <a:endParaRPr/>
              </a:p>
            </p:txBody>
          </p:sp>
          <p:sp>
            <p:nvSpPr>
              <p:cNvPr id="292" name="Google Shape;292;p2"/>
              <p:cNvSpPr txBox="1"/>
              <p:nvPr/>
            </p:nvSpPr>
            <p:spPr>
              <a:xfrm>
                <a:off x="1510893" y="4335382"/>
                <a:ext cx="1294781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T1 20AA</a:t>
                </a:r>
                <a:endParaRPr/>
              </a:p>
            </p:txBody>
          </p:sp>
          <p:sp>
            <p:nvSpPr>
              <p:cNvPr id="293" name="Google Shape;293;p2"/>
              <p:cNvSpPr txBox="1"/>
              <p:nvPr/>
            </p:nvSpPr>
            <p:spPr>
              <a:xfrm>
                <a:off x="1528180" y="3888783"/>
                <a:ext cx="12947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800"/>
                  <a:buFont typeface="Trebuchet MS"/>
                  <a:buNone/>
                </a:pPr>
                <a:r>
                  <a:rPr b="0" i="0" lang="es-ES" sz="18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Hito</a:t>
                </a:r>
                <a:endParaRPr/>
              </a:p>
            </p:txBody>
          </p:sp>
        </p:grpSp>
      </p:grpSp>
      <p:sp>
        <p:nvSpPr>
          <p:cNvPr id="294" name="Google Shape;294;p2"/>
          <p:cNvSpPr txBox="1"/>
          <p:nvPr/>
        </p:nvSpPr>
        <p:spPr>
          <a:xfrm>
            <a:off x="5500800" y="0"/>
            <a:ext cx="1357200" cy="76464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72000" lIns="180000" spcFirstLastPara="1" rIns="72000" wrap="square" tIns="1080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E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Vitaminas</a:t>
            </a:r>
            <a:br>
              <a:rPr b="1" lang="es-E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lang="es-E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Comida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5" name="Google Shape;295;p2"/>
          <p:cNvSpPr txBox="1"/>
          <p:nvPr/>
        </p:nvSpPr>
        <p:spPr>
          <a:xfrm>
            <a:off x="838800" y="770281"/>
            <a:ext cx="4662000" cy="41214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1D7C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91425" wrap="square" tIns="720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Book Antiqua"/>
              <a:buNone/>
            </a:pPr>
            <a:r>
              <a:rPr b="1" lang="es-ES" sz="195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Roles de stakeholders</a:t>
            </a:r>
            <a:endParaRPr/>
          </a:p>
        </p:txBody>
      </p:sp>
      <p:sp>
        <p:nvSpPr>
          <p:cNvPr id="296" name="Google Shape;296;p2"/>
          <p:cNvSpPr txBox="1"/>
          <p:nvPr/>
        </p:nvSpPr>
        <p:spPr>
          <a:xfrm>
            <a:off x="5500800" y="770283"/>
            <a:ext cx="1357200" cy="44183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72000" lIns="180000" spcFirstLastPara="1" rIns="72000" wrap="square" tIns="1080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rPr b="1" lang="es-ES" sz="2035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Técnicas</a:t>
            </a:r>
            <a:endParaRPr b="1" sz="166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7" name="Google Shape;297;p2"/>
          <p:cNvSpPr txBox="1"/>
          <p:nvPr/>
        </p:nvSpPr>
        <p:spPr>
          <a:xfrm>
            <a:off x="838800" y="0"/>
            <a:ext cx="6019200" cy="777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91425" wrap="square" tIns="720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 Antiqua"/>
              <a:buNone/>
            </a:pPr>
            <a:r>
              <a:rPr b="1" lang="es-ES" sz="2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Análisis de Técnicas de Educción</a:t>
            </a:r>
            <a:endParaRPr b="1" sz="2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8" name="Google Shape;298;p2"/>
          <p:cNvSpPr/>
          <p:nvPr>
            <p:ph idx="8" type="body"/>
          </p:nvPr>
        </p:nvSpPr>
        <p:spPr>
          <a:xfrm>
            <a:off x="223200" y="1212116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s-ES"/>
              <a:t>C</a:t>
            </a:r>
            <a:r>
              <a:rPr baseline="-25000" lang="es-ES"/>
              <a:t>1</a:t>
            </a:r>
            <a:endParaRPr/>
          </a:p>
        </p:txBody>
      </p:sp>
      <p:sp>
        <p:nvSpPr>
          <p:cNvPr id="299" name="Google Shape;299;p2"/>
          <p:cNvSpPr/>
          <p:nvPr>
            <p:ph idx="9" type="body"/>
          </p:nvPr>
        </p:nvSpPr>
        <p:spPr>
          <a:xfrm>
            <a:off x="223200" y="2014384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360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s-ES"/>
              <a:t>C</a:t>
            </a:r>
            <a:r>
              <a:rPr baseline="-25000" lang="es-ES"/>
              <a:t>2</a:t>
            </a:r>
            <a:endParaRPr/>
          </a:p>
        </p:txBody>
      </p:sp>
      <p:sp>
        <p:nvSpPr>
          <p:cNvPr id="300" name="Google Shape;300;p2"/>
          <p:cNvSpPr/>
          <p:nvPr>
            <p:ph idx="13" type="body"/>
          </p:nvPr>
        </p:nvSpPr>
        <p:spPr>
          <a:xfrm>
            <a:off x="223200" y="2816652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18000" wrap="square" tIns="360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s-ES"/>
              <a:t>C</a:t>
            </a:r>
            <a:r>
              <a:rPr baseline="-25000" lang="es-ES"/>
              <a:t>3</a:t>
            </a:r>
            <a:endParaRPr/>
          </a:p>
        </p:txBody>
      </p:sp>
      <p:sp>
        <p:nvSpPr>
          <p:cNvPr id="301" name="Google Shape;301;p2"/>
          <p:cNvSpPr/>
          <p:nvPr>
            <p:ph idx="14" type="body"/>
          </p:nvPr>
        </p:nvSpPr>
        <p:spPr>
          <a:xfrm>
            <a:off x="223200" y="3618920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18000" spcFirstLastPara="1" rIns="0" wrap="square" tIns="360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s-ES"/>
              <a:t>C</a:t>
            </a:r>
            <a:r>
              <a:rPr baseline="-25000" lang="es-ES"/>
              <a:t>4</a:t>
            </a:r>
            <a:endParaRPr/>
          </a:p>
        </p:txBody>
      </p:sp>
      <p:sp>
        <p:nvSpPr>
          <p:cNvPr id="302" name="Google Shape;302;p2"/>
          <p:cNvSpPr/>
          <p:nvPr>
            <p:ph idx="15" type="body"/>
          </p:nvPr>
        </p:nvSpPr>
        <p:spPr>
          <a:xfrm>
            <a:off x="223200" y="4421188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360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s-ES"/>
              <a:t>C</a:t>
            </a:r>
            <a:r>
              <a:rPr baseline="-25000" lang="es-ES"/>
              <a:t>5</a:t>
            </a:r>
            <a:endParaRPr/>
          </a:p>
        </p:txBody>
      </p:sp>
      <p:sp>
        <p:nvSpPr>
          <p:cNvPr id="303" name="Google Shape;303;p2"/>
          <p:cNvSpPr/>
          <p:nvPr>
            <p:ph idx="16" type="body"/>
          </p:nvPr>
        </p:nvSpPr>
        <p:spPr>
          <a:xfrm>
            <a:off x="223200" y="5223456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360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s-ES"/>
              <a:t>C</a:t>
            </a:r>
            <a:r>
              <a:rPr baseline="-25000" lang="es-ES"/>
              <a:t>6</a:t>
            </a:r>
            <a:endParaRPr/>
          </a:p>
        </p:txBody>
      </p:sp>
      <p:sp>
        <p:nvSpPr>
          <p:cNvPr id="304" name="Google Shape;304;p2"/>
          <p:cNvSpPr/>
          <p:nvPr/>
        </p:nvSpPr>
        <p:spPr>
          <a:xfrm>
            <a:off x="241000" y="7540568"/>
            <a:ext cx="477555" cy="406194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54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C1</a:t>
            </a:r>
            <a:endParaRPr/>
          </a:p>
        </p:txBody>
      </p:sp>
      <p:sp>
        <p:nvSpPr>
          <p:cNvPr id="305" name="Google Shape;305;p2"/>
          <p:cNvSpPr/>
          <p:nvPr/>
        </p:nvSpPr>
        <p:spPr>
          <a:xfrm>
            <a:off x="1182157" y="7965184"/>
            <a:ext cx="477555" cy="406194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54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C3</a:t>
            </a:r>
            <a:endParaRPr/>
          </a:p>
        </p:txBody>
      </p:sp>
      <p:pic>
        <p:nvPicPr>
          <p:cNvPr id="306" name="Google Shape;30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1202" y="2787716"/>
            <a:ext cx="1378976" cy="77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8767" y="2000536"/>
            <a:ext cx="930891" cy="694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3220" y="3577836"/>
            <a:ext cx="1392361" cy="77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83219" y="5161869"/>
            <a:ext cx="1374781" cy="80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63260" y="1141014"/>
            <a:ext cx="1301906" cy="8431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" title="Hito 2"/>
          <p:cNvGrpSpPr/>
          <p:nvPr/>
        </p:nvGrpSpPr>
        <p:grpSpPr>
          <a:xfrm>
            <a:off x="3469159" y="7023385"/>
            <a:ext cx="1847248" cy="1702227"/>
            <a:chOff x="1479740" y="1745639"/>
            <a:chExt cx="1847248" cy="1702227"/>
          </a:xfrm>
        </p:grpSpPr>
        <p:sp>
          <p:nvSpPr>
            <p:cNvPr id="312" name="Google Shape;312;p2" title="Flecha de hito alta"/>
            <p:cNvSpPr/>
            <p:nvPr/>
          </p:nvSpPr>
          <p:spPr>
            <a:xfrm>
              <a:off x="1479740" y="2050849"/>
              <a:ext cx="470255" cy="1397017"/>
            </a:xfrm>
            <a:prstGeom prst="downArrow">
              <a:avLst>
                <a:gd fmla="val 100000" name="adj1"/>
                <a:gd fmla="val 50000" name="adj2"/>
              </a:avLst>
            </a:prstGeom>
            <a:gradFill>
              <a:gsLst>
                <a:gs pos="0">
                  <a:srgbClr val="00B0F0"/>
                </a:gs>
                <a:gs pos="17000">
                  <a:srgbClr val="00B0F0"/>
                </a:gs>
                <a:gs pos="45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13" name="Google Shape;313;p2" title="Texto de hito"/>
            <p:cNvGrpSpPr/>
            <p:nvPr/>
          </p:nvGrpSpPr>
          <p:grpSpPr>
            <a:xfrm>
              <a:off x="1486954" y="1745639"/>
              <a:ext cx="1840034" cy="1614532"/>
              <a:chOff x="2117769" y="2732932"/>
              <a:chExt cx="1840034" cy="1614532"/>
            </a:xfrm>
          </p:grpSpPr>
          <p:sp>
            <p:nvSpPr>
              <p:cNvPr id="314" name="Google Shape;314;p2"/>
              <p:cNvSpPr txBox="1"/>
              <p:nvPr/>
            </p:nvSpPr>
            <p:spPr>
              <a:xfrm>
                <a:off x="2117769" y="2732932"/>
                <a:ext cx="12947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800"/>
                  <a:buFont typeface="Trebuchet MS"/>
                  <a:buNone/>
                </a:pPr>
                <a:r>
                  <a:rPr b="0" i="0" lang="es-ES" sz="18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Hito</a:t>
                </a:r>
                <a:endParaRPr/>
              </a:p>
            </p:txBody>
          </p:sp>
          <p:sp>
            <p:nvSpPr>
              <p:cNvPr id="315" name="Google Shape;315;p2"/>
              <p:cNvSpPr txBox="1"/>
              <p:nvPr/>
            </p:nvSpPr>
            <p:spPr>
              <a:xfrm>
                <a:off x="2663467" y="3774213"/>
                <a:ext cx="7003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Mostrar descripción</a:t>
                </a:r>
                <a:endParaRPr/>
              </a:p>
            </p:txBody>
          </p:sp>
          <p:sp>
            <p:nvSpPr>
              <p:cNvPr id="316" name="Google Shape;316;p2"/>
              <p:cNvSpPr txBox="1"/>
              <p:nvPr/>
            </p:nvSpPr>
            <p:spPr>
              <a:xfrm>
                <a:off x="2663022" y="4111727"/>
                <a:ext cx="1294781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T2 20AA</a:t>
                </a:r>
                <a:endParaRPr/>
              </a:p>
            </p:txBody>
          </p:sp>
        </p:grpSp>
      </p:grpSp>
      <p:grpSp>
        <p:nvGrpSpPr>
          <p:cNvPr id="317" name="Google Shape;317;p2" title="Hito 1"/>
          <p:cNvGrpSpPr/>
          <p:nvPr/>
        </p:nvGrpSpPr>
        <p:grpSpPr>
          <a:xfrm>
            <a:off x="2127416" y="6907902"/>
            <a:ext cx="1646106" cy="1817710"/>
            <a:chOff x="481025" y="3621862"/>
            <a:chExt cx="1646106" cy="1817710"/>
          </a:xfrm>
        </p:grpSpPr>
        <p:sp>
          <p:nvSpPr>
            <p:cNvPr id="318" name="Google Shape;318;p2" title="Flecha de hito"/>
            <p:cNvSpPr/>
            <p:nvPr/>
          </p:nvSpPr>
          <p:spPr>
            <a:xfrm>
              <a:off x="832348" y="4392862"/>
              <a:ext cx="470255" cy="1046710"/>
            </a:xfrm>
            <a:prstGeom prst="downArrow">
              <a:avLst>
                <a:gd fmla="val 100000" name="adj1"/>
                <a:gd fmla="val 50000" name="adj2"/>
              </a:avLst>
            </a:prstGeom>
            <a:solidFill>
              <a:srgbClr val="A7EA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19" name="Google Shape;319;p2" title="Texto de hito"/>
            <p:cNvGrpSpPr/>
            <p:nvPr/>
          </p:nvGrpSpPr>
          <p:grpSpPr>
            <a:xfrm>
              <a:off x="481025" y="3621862"/>
              <a:ext cx="1646106" cy="727417"/>
              <a:chOff x="1159568" y="3741426"/>
              <a:chExt cx="1646106" cy="727417"/>
            </a:xfrm>
          </p:grpSpPr>
          <p:sp>
            <p:nvSpPr>
              <p:cNvPr id="320" name="Google Shape;320;p2"/>
              <p:cNvSpPr txBox="1"/>
              <p:nvPr/>
            </p:nvSpPr>
            <p:spPr>
              <a:xfrm>
                <a:off x="1159568" y="4062072"/>
                <a:ext cx="129478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Mostrar descripción</a:t>
                </a:r>
                <a:endParaRPr/>
              </a:p>
            </p:txBody>
          </p:sp>
          <p:sp>
            <p:nvSpPr>
              <p:cNvPr id="321" name="Google Shape;321;p2"/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T1 20AA</a:t>
                </a:r>
                <a:endParaRPr/>
              </a:p>
            </p:txBody>
          </p:sp>
          <p:sp>
            <p:nvSpPr>
              <p:cNvPr id="322" name="Google Shape;322;p2"/>
              <p:cNvSpPr txBox="1"/>
              <p:nvPr/>
            </p:nvSpPr>
            <p:spPr>
              <a:xfrm>
                <a:off x="1396674" y="3741426"/>
                <a:ext cx="12947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800"/>
                  <a:buFont typeface="Trebuchet MS"/>
                  <a:buNone/>
                </a:pPr>
                <a:r>
                  <a:rPr b="0" i="0" lang="es-ES" sz="18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Hito</a:t>
                </a:r>
                <a:endParaRPr/>
              </a:p>
            </p:txBody>
          </p:sp>
        </p:grpSp>
      </p:grpSp>
      <p:sp>
        <p:nvSpPr>
          <p:cNvPr id="323" name="Google Shape;323;p2"/>
          <p:cNvSpPr/>
          <p:nvPr/>
        </p:nvSpPr>
        <p:spPr>
          <a:xfrm>
            <a:off x="2486630" y="7873016"/>
            <a:ext cx="477555" cy="406194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54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C5</a:t>
            </a:r>
            <a:endParaRPr/>
          </a:p>
        </p:txBody>
      </p:sp>
      <p:sp>
        <p:nvSpPr>
          <p:cNvPr id="324" name="Google Shape;324;p2"/>
          <p:cNvSpPr/>
          <p:nvPr/>
        </p:nvSpPr>
        <p:spPr>
          <a:xfrm>
            <a:off x="3478005" y="7751372"/>
            <a:ext cx="477555" cy="406194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54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C4</a:t>
            </a:r>
            <a:endParaRPr/>
          </a:p>
        </p:txBody>
      </p:sp>
      <p:sp>
        <p:nvSpPr>
          <p:cNvPr id="325" name="Google Shape;325;p2"/>
          <p:cNvSpPr txBox="1"/>
          <p:nvPr/>
        </p:nvSpPr>
        <p:spPr>
          <a:xfrm>
            <a:off x="6114627" y="6779750"/>
            <a:ext cx="7433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Hito</a:t>
            </a:r>
            <a:endParaRPr/>
          </a:p>
        </p:txBody>
      </p:sp>
      <p:sp>
        <p:nvSpPr>
          <p:cNvPr id="326" name="Google Shape;326;p2"/>
          <p:cNvSpPr txBox="1"/>
          <p:nvPr/>
        </p:nvSpPr>
        <p:spPr>
          <a:xfrm>
            <a:off x="0" y="1622958"/>
            <a:ext cx="9595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Sponsor y mantenimiento</a:t>
            </a:r>
            <a:endParaRPr/>
          </a:p>
        </p:txBody>
      </p:sp>
      <p:sp>
        <p:nvSpPr>
          <p:cNvPr id="327" name="Google Shape;327;p2"/>
          <p:cNvSpPr txBox="1"/>
          <p:nvPr/>
        </p:nvSpPr>
        <p:spPr>
          <a:xfrm>
            <a:off x="-28730" y="2446641"/>
            <a:ext cx="1028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Operador/usuario común</a:t>
            </a:r>
            <a:endParaRPr/>
          </a:p>
        </p:txBody>
      </p:sp>
      <p:sp>
        <p:nvSpPr>
          <p:cNvPr id="328" name="Google Shape;328;p2"/>
          <p:cNvSpPr txBox="1"/>
          <p:nvPr/>
        </p:nvSpPr>
        <p:spPr>
          <a:xfrm>
            <a:off x="0" y="3111726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Consultores internos y Project team</a:t>
            </a:r>
            <a:endParaRPr/>
          </a:p>
        </p:txBody>
      </p:sp>
      <p:sp>
        <p:nvSpPr>
          <p:cNvPr id="329" name="Google Shape;329;p2"/>
          <p:cNvSpPr txBox="1"/>
          <p:nvPr/>
        </p:nvSpPr>
        <p:spPr>
          <a:xfrm>
            <a:off x="0" y="3981075"/>
            <a:ext cx="9595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Nombre</a:t>
            </a:r>
            <a:endParaRPr/>
          </a:p>
        </p:txBody>
      </p:sp>
      <p:sp>
        <p:nvSpPr>
          <p:cNvPr id="330" name="Google Shape;330;p2"/>
          <p:cNvSpPr txBox="1"/>
          <p:nvPr/>
        </p:nvSpPr>
        <p:spPr>
          <a:xfrm>
            <a:off x="-28730" y="4827070"/>
            <a:ext cx="9595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"/>
          <p:cNvSpPr txBox="1"/>
          <p:nvPr/>
        </p:nvSpPr>
        <p:spPr>
          <a:xfrm>
            <a:off x="-7867" y="5573547"/>
            <a:ext cx="9595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Beneficiario funcional</a:t>
            </a:r>
            <a:endParaRPr/>
          </a:p>
        </p:txBody>
      </p:sp>
      <p:sp>
        <p:nvSpPr>
          <p:cNvPr id="332" name="Google Shape;332;p2"/>
          <p:cNvSpPr txBox="1"/>
          <p:nvPr/>
        </p:nvSpPr>
        <p:spPr>
          <a:xfrm>
            <a:off x="-3339" y="764646"/>
            <a:ext cx="1117113" cy="433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2000" lIns="180000" spcFirstLastPara="1" rIns="72000" wrap="square" tIns="108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s-E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Clases</a:t>
            </a:r>
            <a:endParaRPr b="1"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3" name="Google Shape;333;p2"/>
          <p:cNvSpPr/>
          <p:nvPr/>
        </p:nvSpPr>
        <p:spPr>
          <a:xfrm>
            <a:off x="6114627" y="7150081"/>
            <a:ext cx="477555" cy="406194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54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C6</a:t>
            </a:r>
            <a:endParaRPr/>
          </a:p>
        </p:txBody>
      </p:sp>
      <p:sp>
        <p:nvSpPr>
          <p:cNvPr id="334" name="Google Shape;334;p2"/>
          <p:cNvSpPr/>
          <p:nvPr/>
        </p:nvSpPr>
        <p:spPr>
          <a:xfrm>
            <a:off x="-19982" y="5982709"/>
            <a:ext cx="937760" cy="7808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5" name="Google Shape;335;p2"/>
          <p:cNvSpPr/>
          <p:nvPr>
            <p:ph idx="16" type="body"/>
          </p:nvPr>
        </p:nvSpPr>
        <p:spPr>
          <a:xfrm>
            <a:off x="247032" y="6033943"/>
            <a:ext cx="392400" cy="3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360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7"/>
              <a:buNone/>
            </a:pPr>
            <a:r>
              <a:rPr lang="es-ES" sz="1757"/>
              <a:t>C</a:t>
            </a:r>
            <a:r>
              <a:rPr baseline="-25000" lang="es-ES" sz="1757"/>
              <a:t>7</a:t>
            </a:r>
            <a:endParaRPr/>
          </a:p>
        </p:txBody>
      </p:sp>
      <p:sp>
        <p:nvSpPr>
          <p:cNvPr id="336" name="Google Shape;336;p2"/>
          <p:cNvSpPr txBox="1"/>
          <p:nvPr/>
        </p:nvSpPr>
        <p:spPr>
          <a:xfrm>
            <a:off x="-7867" y="6402679"/>
            <a:ext cx="9595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2"/>
          <p:cNvCxnSpPr/>
          <p:nvPr/>
        </p:nvCxnSpPr>
        <p:spPr>
          <a:xfrm>
            <a:off x="0" y="6738237"/>
            <a:ext cx="6875581" cy="2620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38" name="Google Shape;338;p2" title="Hito 1"/>
          <p:cNvGrpSpPr/>
          <p:nvPr/>
        </p:nvGrpSpPr>
        <p:grpSpPr>
          <a:xfrm>
            <a:off x="4484667" y="6884250"/>
            <a:ext cx="1646106" cy="1817710"/>
            <a:chOff x="481025" y="3621862"/>
            <a:chExt cx="1646106" cy="1817710"/>
          </a:xfrm>
        </p:grpSpPr>
        <p:sp>
          <p:nvSpPr>
            <p:cNvPr id="339" name="Google Shape;339;p2" title="Flecha de hito"/>
            <p:cNvSpPr/>
            <p:nvPr/>
          </p:nvSpPr>
          <p:spPr>
            <a:xfrm>
              <a:off x="832348" y="4392862"/>
              <a:ext cx="470255" cy="1046710"/>
            </a:xfrm>
            <a:prstGeom prst="downArrow">
              <a:avLst>
                <a:gd fmla="val 100000" name="adj1"/>
                <a:gd fmla="val 50000" name="adj2"/>
              </a:avLst>
            </a:prstGeom>
            <a:solidFill>
              <a:srgbClr val="A7EA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40" name="Google Shape;340;p2" title="Texto de hito"/>
            <p:cNvGrpSpPr/>
            <p:nvPr/>
          </p:nvGrpSpPr>
          <p:grpSpPr>
            <a:xfrm>
              <a:off x="481025" y="3621862"/>
              <a:ext cx="1646106" cy="727417"/>
              <a:chOff x="1159568" y="3741426"/>
              <a:chExt cx="1646106" cy="727417"/>
            </a:xfrm>
          </p:grpSpPr>
          <p:sp>
            <p:nvSpPr>
              <p:cNvPr id="341" name="Google Shape;341;p2"/>
              <p:cNvSpPr txBox="1"/>
              <p:nvPr/>
            </p:nvSpPr>
            <p:spPr>
              <a:xfrm>
                <a:off x="1159568" y="4062072"/>
                <a:ext cx="129478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Mostrar descripción</a:t>
                </a:r>
                <a:endParaRPr/>
              </a:p>
            </p:txBody>
          </p:sp>
          <p:sp>
            <p:nvSpPr>
              <p:cNvPr id="342" name="Google Shape;342;p2"/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000"/>
                  <a:buFont typeface="Trebuchet MS"/>
                  <a:buNone/>
                </a:pPr>
                <a:r>
                  <a:rPr b="0" i="0" lang="es-ES" sz="10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T1 20AA</a:t>
                </a:r>
                <a:endParaRPr/>
              </a:p>
            </p:txBody>
          </p:sp>
          <p:sp>
            <p:nvSpPr>
              <p:cNvPr id="343" name="Google Shape;343;p2"/>
              <p:cNvSpPr txBox="1"/>
              <p:nvPr/>
            </p:nvSpPr>
            <p:spPr>
              <a:xfrm>
                <a:off x="1396674" y="3741426"/>
                <a:ext cx="12947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800"/>
                  <a:buFont typeface="Trebuchet MS"/>
                  <a:buNone/>
                </a:pPr>
                <a:r>
                  <a:rPr b="0" i="0" lang="es-ES" sz="1800" u="none" cap="none" strike="noStrike">
                    <a:solidFill>
                      <a:srgbClr val="3F3F3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Hito</a:t>
                </a:r>
                <a:endParaRPr/>
              </a:p>
            </p:txBody>
          </p:sp>
        </p:grpSp>
      </p:grpSp>
      <p:sp>
        <p:nvSpPr>
          <p:cNvPr id="344" name="Google Shape;344;p2"/>
          <p:cNvSpPr/>
          <p:nvPr/>
        </p:nvSpPr>
        <p:spPr>
          <a:xfrm>
            <a:off x="4843881" y="7849364"/>
            <a:ext cx="477555" cy="406194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54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C7</a:t>
            </a:r>
            <a:endParaRPr/>
          </a:p>
        </p:txBody>
      </p:sp>
      <p:sp>
        <p:nvSpPr>
          <p:cNvPr id="345" name="Google Shape;345;p2"/>
          <p:cNvSpPr txBox="1"/>
          <p:nvPr/>
        </p:nvSpPr>
        <p:spPr>
          <a:xfrm>
            <a:off x="920024" y="2211623"/>
            <a:ext cx="44682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Ingeniero de pruebas y validación – Funcionalidad, usabilidad y rendimiento.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Redactor técnico – Estimación de recursos, riesgos y funcionalidad.</a:t>
            </a:r>
            <a:endParaRPr/>
          </a:p>
        </p:txBody>
      </p:sp>
      <p:sp>
        <p:nvSpPr>
          <p:cNvPr id="346" name="Google Shape;346;p2"/>
          <p:cNvSpPr txBox="1"/>
          <p:nvPr/>
        </p:nvSpPr>
        <p:spPr>
          <a:xfrm>
            <a:off x="920024" y="2811827"/>
            <a:ext cx="44682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Desarrollador software, arquitecto de software y encargado hardware – Ideas de diseño, restricciones técnicas y funcionalidad.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Ingeniero de software senior, ingeniero de sistemas, departamento de gestión e ingeniero de requisitos – Metas,  restricciones de negocio, riesgos.</a:t>
            </a:r>
            <a:endParaRPr/>
          </a:p>
        </p:txBody>
      </p:sp>
      <p:pic>
        <p:nvPicPr>
          <p:cNvPr id="347" name="Google Shape;347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72804" y="4341190"/>
            <a:ext cx="1443976" cy="81501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"/>
          <p:cNvSpPr txBox="1"/>
          <p:nvPr/>
        </p:nvSpPr>
        <p:spPr>
          <a:xfrm>
            <a:off x="5443517" y="4868464"/>
            <a:ext cx="14144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Guion gráfico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Custom 17">
      <a:dk1>
        <a:srgbClr val="005237"/>
      </a:dk1>
      <a:lt1>
        <a:srgbClr val="FFFFFF"/>
      </a:lt1>
      <a:dk2>
        <a:srgbClr val="8CC63F"/>
      </a:dk2>
      <a:lt2>
        <a:srgbClr val="191E28"/>
      </a:lt2>
      <a:accent1>
        <a:srgbClr val="0071BC"/>
      </a:accent1>
      <a:accent2>
        <a:srgbClr val="009245"/>
      </a:accent2>
      <a:accent3>
        <a:srgbClr val="F7931E"/>
      </a:accent3>
      <a:accent4>
        <a:srgbClr val="C1272D"/>
      </a:accent4>
      <a:accent5>
        <a:srgbClr val="999999"/>
      </a:accent5>
      <a:accent6>
        <a:srgbClr val="29ABE2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2020-10-27T18:38:52Z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