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QjSL6/8xlZFKHlRA/0n5bk1J7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63500" y="1199253"/>
            <a:ext cx="2014638" cy="1557165"/>
            <a:chOff x="63500" y="1058435"/>
            <a:chExt cx="2014638" cy="1557165"/>
          </a:xfrm>
        </p:grpSpPr>
        <p:sp>
          <p:nvSpPr>
            <p:cNvPr id="85" name="Google Shape;85;p1"/>
            <p:cNvSpPr/>
            <p:nvPr/>
          </p:nvSpPr>
          <p:spPr>
            <a:xfrm rot="-120000">
              <a:off x="126517" y="1104066"/>
              <a:ext cx="1926411" cy="1478369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63500" y="1058435"/>
              <a:ext cx="1964153" cy="1507334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14124"/>
                </a:gs>
                <a:gs pos="31000">
                  <a:srgbClr val="F78B79"/>
                </a:gs>
                <a:gs pos="100000">
                  <a:srgbClr val="F78B7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 rot="-188795">
            <a:off x="2047977" y="1108049"/>
            <a:ext cx="2010919" cy="1562829"/>
            <a:chOff x="685800" y="533400"/>
            <a:chExt cx="4059994" cy="2700346"/>
          </a:xfrm>
        </p:grpSpPr>
        <p:sp>
          <p:nvSpPr>
            <p:cNvPr id="88" name="Google Shape;88;p1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F8021"/>
                </a:gs>
                <a:gs pos="31000">
                  <a:srgbClr val="FEB179"/>
                </a:gs>
                <a:gs pos="100000">
                  <a:srgbClr val="FEB17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4064000" y="1275453"/>
            <a:ext cx="2010919" cy="1562829"/>
            <a:chOff x="685800" y="533400"/>
            <a:chExt cx="4059994" cy="2700346"/>
          </a:xfrm>
        </p:grpSpPr>
        <p:sp>
          <p:nvSpPr>
            <p:cNvPr id="91" name="Google Shape;91;p1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A7EA52"/>
                </a:gs>
                <a:gs pos="31000">
                  <a:srgbClr val="C9F296"/>
                </a:gs>
                <a:gs pos="100000">
                  <a:srgbClr val="C9F296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 rot="-188795">
            <a:off x="6112014" y="1030380"/>
            <a:ext cx="1963475" cy="1562829"/>
            <a:chOff x="685800" y="533400"/>
            <a:chExt cx="4059994" cy="2700346"/>
          </a:xfrm>
        </p:grpSpPr>
        <p:sp>
          <p:nvSpPr>
            <p:cNvPr id="94" name="Google Shape;94;p1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5DCEAF"/>
                </a:gs>
                <a:gs pos="31000">
                  <a:srgbClr val="9CE1CE"/>
                </a:gs>
                <a:gs pos="100000">
                  <a:srgbClr val="9CE1C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 rot="-267228">
            <a:off x="8096744" y="1132739"/>
            <a:ext cx="2010919" cy="1562829"/>
            <a:chOff x="685800" y="533400"/>
            <a:chExt cx="4059994" cy="2700346"/>
          </a:xfrm>
        </p:grpSpPr>
        <p:sp>
          <p:nvSpPr>
            <p:cNvPr id="97" name="Google Shape;97;p1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5ECCF3"/>
                </a:gs>
                <a:gs pos="30000">
                  <a:srgbClr val="9EE0F7"/>
                </a:gs>
                <a:gs pos="100000">
                  <a:srgbClr val="9EE0F7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10134600" y="1275453"/>
            <a:ext cx="2010919" cy="1562829"/>
            <a:chOff x="685800" y="533400"/>
            <a:chExt cx="4059994" cy="2700346"/>
          </a:xfrm>
        </p:grpSpPr>
        <p:sp>
          <p:nvSpPr>
            <p:cNvPr id="100" name="Google Shape;100;p1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4E67C8"/>
                </a:gs>
                <a:gs pos="31000">
                  <a:srgbClr val="93A3DE"/>
                </a:gs>
                <a:gs pos="100000">
                  <a:srgbClr val="93A3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02" name="Google Shape;102;p1"/>
          <p:cNvSpPr txBox="1"/>
          <p:nvPr/>
        </p:nvSpPr>
        <p:spPr>
          <a:xfrm rot="209042">
            <a:off x="206033" y="1304171"/>
            <a:ext cx="1691450" cy="5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21908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Camiones de recogida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2151785" y="1220929"/>
            <a:ext cx="1705797" cy="502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3D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903D00"/>
                </a:solidFill>
                <a:latin typeface="Arial"/>
                <a:ea typeface="Arial"/>
                <a:cs typeface="Arial"/>
                <a:sym typeface="Arial"/>
              </a:rPr>
              <a:t>Obras y equipamientos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 rot="209042">
            <a:off x="4211396" y="1399619"/>
            <a:ext cx="1711276" cy="509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68C11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68C11"/>
                </a:solidFill>
                <a:latin typeface="Arial"/>
                <a:ea typeface="Arial"/>
                <a:cs typeface="Arial"/>
                <a:sym typeface="Arial"/>
              </a:rPr>
              <a:t>Desarrollo urbano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6304118" y="1168057"/>
            <a:ext cx="1572404" cy="52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725C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22725C"/>
                </a:solidFill>
                <a:latin typeface="Arial"/>
                <a:ea typeface="Arial"/>
                <a:cs typeface="Arial"/>
                <a:sym typeface="Arial"/>
              </a:rPr>
              <a:t>Medio ambiente y movilidad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 rot="-203659">
            <a:off x="8244408" y="1307258"/>
            <a:ext cx="1672207" cy="507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B769C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B769C"/>
                </a:solidFill>
                <a:latin typeface="Arial"/>
                <a:ea typeface="Arial"/>
                <a:cs typeface="Arial"/>
                <a:sym typeface="Arial"/>
              </a:rPr>
              <a:t>Equipo de desarrollo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 rot="216274">
            <a:off x="10254428" y="1402457"/>
            <a:ext cx="1744674" cy="48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1D33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181D33"/>
                </a:solidFill>
                <a:latin typeface="Arial"/>
                <a:ea typeface="Arial"/>
                <a:cs typeface="Arial"/>
                <a:sym typeface="Arial"/>
              </a:rPr>
              <a:t>Vecinos y empresas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2282246" y="1937783"/>
            <a:ext cx="13636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3D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903D00"/>
                </a:solidFill>
                <a:latin typeface="Arial"/>
                <a:ea typeface="Arial"/>
                <a:cs typeface="Arial"/>
                <a:sym typeface="Arial"/>
              </a:rPr>
              <a:t>Presupuestos para el proyecto</a:t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38562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 rot="220223">
            <a:off x="226188" y="1989793"/>
            <a:ext cx="1837661" cy="19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21908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Recolección de residuos</a:t>
            </a:r>
            <a:endParaRPr b="1" i="0" sz="11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 rot="220223">
            <a:off x="220543" y="2267592"/>
            <a:ext cx="1593066" cy="352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 rot="198017">
            <a:off x="4310459" y="1959432"/>
            <a:ext cx="1626905" cy="20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68C11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568C11"/>
                </a:solidFill>
                <a:latin typeface="Arial"/>
                <a:ea typeface="Arial"/>
                <a:cs typeface="Arial"/>
                <a:sym typeface="Arial"/>
              </a:rPr>
              <a:t>Infraestructuras tec</a:t>
            </a:r>
            <a:endParaRPr b="1" i="0" sz="11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 rot="198017">
            <a:off x="4310536" y="2273780"/>
            <a:ext cx="1609601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68C11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568C11"/>
                </a:solidFill>
                <a:latin typeface="Arial"/>
                <a:ea typeface="Arial"/>
                <a:cs typeface="Arial"/>
                <a:sym typeface="Arial"/>
              </a:rPr>
              <a:t>EJ: Contenedores inteligentes</a:t>
            </a:r>
            <a:endParaRPr b="0" i="0" sz="10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449896" y="1767861"/>
            <a:ext cx="1363662" cy="20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725C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22725C"/>
                </a:solidFill>
                <a:latin typeface="Arial"/>
                <a:ea typeface="Arial"/>
                <a:cs typeface="Arial"/>
                <a:sym typeface="Arial"/>
              </a:rPr>
              <a:t>Encargado de la flota de vehículos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 rot="-331747">
            <a:off x="8403045" y="2049288"/>
            <a:ext cx="1363662" cy="20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B769C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B769C"/>
                </a:solidFill>
                <a:latin typeface="Arial"/>
                <a:ea typeface="Arial"/>
                <a:cs typeface="Arial"/>
                <a:sym typeface="Arial"/>
              </a:rPr>
              <a:t>Nuestro equipo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 rot="-331747">
            <a:off x="8426959" y="2769245"/>
            <a:ext cx="13636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0B76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 rot="206837">
            <a:off x="10514737" y="2069934"/>
            <a:ext cx="1363662" cy="20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1D33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181D33"/>
                </a:solidFill>
                <a:latin typeface="Arial"/>
                <a:ea typeface="Arial"/>
                <a:cs typeface="Arial"/>
                <a:sym typeface="Arial"/>
              </a:rPr>
              <a:t>Afectados y usuarios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 rot="206837">
            <a:off x="10443987" y="2279130"/>
            <a:ext cx="13636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181D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 rot="-308795">
            <a:off x="4529779" y="4343026"/>
            <a:ext cx="1880961" cy="1478370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9" name="Google Shape;119;p1"/>
          <p:cNvSpPr/>
          <p:nvPr/>
        </p:nvSpPr>
        <p:spPr>
          <a:xfrm rot="-188797">
            <a:off x="4466604" y="4299808"/>
            <a:ext cx="1917813" cy="1507333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4660197" y="4436191"/>
            <a:ext cx="1572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Nombre Clase</a:t>
            </a:r>
            <a:endParaRPr/>
          </a:p>
        </p:txBody>
      </p:sp>
      <p:sp>
        <p:nvSpPr>
          <p:cNvPr id="121" name="Google Shape;121;p1"/>
          <p:cNvSpPr txBox="1"/>
          <p:nvPr/>
        </p:nvSpPr>
        <p:spPr>
          <a:xfrm>
            <a:off x="4806038" y="5350841"/>
            <a:ext cx="13636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Editar estilos de texto del patrón</a:t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2020-10-06T16:36:58Z</dcterms:created>
  <dc:creator>Sgomez</dc:creator>
</cp:coreProperties>
</file>