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f1+4mr8Tymy8XOYaEX7441f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3500" y="1199253"/>
            <a:ext cx="2014638" cy="1557165"/>
            <a:chOff x="63500" y="1058435"/>
            <a:chExt cx="2014638" cy="1557165"/>
          </a:xfrm>
        </p:grpSpPr>
        <p:sp>
          <p:nvSpPr>
            <p:cNvPr id="85" name="Google Shape;85;p1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 rot="-188795">
            <a:off x="2047977" y="1108049"/>
            <a:ext cx="2010919" cy="1562829"/>
            <a:chOff x="685800" y="533400"/>
            <a:chExt cx="4059994" cy="2700346"/>
          </a:xfrm>
        </p:grpSpPr>
        <p:sp>
          <p:nvSpPr>
            <p:cNvPr id="88" name="Google Shape;88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4064000" y="1275453"/>
            <a:ext cx="2010919" cy="1562829"/>
            <a:chOff x="685800" y="533400"/>
            <a:chExt cx="4059994" cy="2700346"/>
          </a:xfrm>
        </p:grpSpPr>
        <p:sp>
          <p:nvSpPr>
            <p:cNvPr id="91" name="Google Shape;91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 rot="-188795">
            <a:off x="6112014" y="1030380"/>
            <a:ext cx="1963475" cy="1562829"/>
            <a:chOff x="685800" y="533400"/>
            <a:chExt cx="4059994" cy="2700346"/>
          </a:xfrm>
        </p:grpSpPr>
        <p:sp>
          <p:nvSpPr>
            <p:cNvPr id="94" name="Google Shape;94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 rot="-267228">
            <a:off x="8096744" y="1132739"/>
            <a:ext cx="2010919" cy="1562829"/>
            <a:chOff x="685800" y="533400"/>
            <a:chExt cx="4059994" cy="2700346"/>
          </a:xfrm>
        </p:grpSpPr>
        <p:sp>
          <p:nvSpPr>
            <p:cNvPr id="97" name="Google Shape;97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0134600" y="1275453"/>
            <a:ext cx="2010919" cy="1562829"/>
            <a:chOff x="685800" y="533400"/>
            <a:chExt cx="4059994" cy="2700346"/>
          </a:xfrm>
        </p:grpSpPr>
        <p:sp>
          <p:nvSpPr>
            <p:cNvPr id="100" name="Google Shape;100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4E67C8"/>
                </a:gs>
                <a:gs pos="31000">
                  <a:srgbClr val="93A3DE"/>
                </a:gs>
                <a:gs pos="100000">
                  <a:srgbClr val="93A3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 rot="209042">
            <a:off x="206033" y="1304171"/>
            <a:ext cx="1691450" cy="5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151785" y="1220929"/>
            <a:ext cx="1705797" cy="5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Business Analyst</a:t>
            </a:r>
            <a:endParaRPr b="1" i="0" sz="20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209042">
            <a:off x="4211396" y="1399619"/>
            <a:ext cx="1711276" cy="50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Application Architect</a:t>
            </a:r>
            <a:endParaRPr b="1" i="0" sz="2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304118" y="1168057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 b="1" i="0" sz="18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-203659">
            <a:off x="8244408" y="1307258"/>
            <a:ext cx="1672207" cy="507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Hardware Engineer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216274">
            <a:off x="10254428" y="1402457"/>
            <a:ext cx="1744674" cy="48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Testers</a:t>
            </a:r>
            <a:endParaRPr b="1" i="0" sz="2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36764" y="1845793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336827" y="2160639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220223">
            <a:off x="225908" y="1983825"/>
            <a:ext cx="16517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220223">
            <a:off x="220543" y="2267592"/>
            <a:ext cx="1593066" cy="352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198017">
            <a:off x="4310459" y="1959432"/>
            <a:ext cx="1626905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198017">
            <a:off x="4310536" y="2273780"/>
            <a:ext cx="1609601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6449896" y="1767861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6449959" y="2082707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-331747">
            <a:off x="8394555" y="1858276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En este proyecto el hardware tiene especial interés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 rot="206837">
            <a:off x="10443924" y="1964284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 rot="206837">
            <a:off x="10443987" y="2279130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 rot="-308795">
            <a:off x="4529779" y="4343026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1"/>
          <p:cNvSpPr/>
          <p:nvPr/>
        </p:nvSpPr>
        <p:spPr>
          <a:xfrm rot="-188795">
            <a:off x="4466604" y="4299809"/>
            <a:ext cx="1917812" cy="1507334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4660197" y="4436191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806038" y="5350841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"/>
          <p:cNvGrpSpPr/>
          <p:nvPr/>
        </p:nvGrpSpPr>
        <p:grpSpPr>
          <a:xfrm>
            <a:off x="63500" y="1199253"/>
            <a:ext cx="2014638" cy="1557165"/>
            <a:chOff x="63500" y="1058435"/>
            <a:chExt cx="2014638" cy="1557165"/>
          </a:xfrm>
        </p:grpSpPr>
        <p:sp>
          <p:nvSpPr>
            <p:cNvPr id="128" name="Google Shape;128;p2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188795">
            <a:off x="2047977" y="1108049"/>
            <a:ext cx="2010919" cy="1562829"/>
            <a:chOff x="685800" y="533400"/>
            <a:chExt cx="4059994" cy="2700346"/>
          </a:xfrm>
        </p:grpSpPr>
        <p:sp>
          <p:nvSpPr>
            <p:cNvPr id="131" name="Google Shape;131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4064000" y="1275453"/>
            <a:ext cx="2010919" cy="1562829"/>
            <a:chOff x="685800" y="533400"/>
            <a:chExt cx="4059994" cy="2700346"/>
          </a:xfrm>
        </p:grpSpPr>
        <p:sp>
          <p:nvSpPr>
            <p:cNvPr id="134" name="Google Shape;134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 rot="-188795">
            <a:off x="6112014" y="1030380"/>
            <a:ext cx="1963475" cy="1562829"/>
            <a:chOff x="685800" y="533400"/>
            <a:chExt cx="4059994" cy="2700346"/>
          </a:xfrm>
        </p:grpSpPr>
        <p:sp>
          <p:nvSpPr>
            <p:cNvPr id="137" name="Google Shape;137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 rot="-267228">
            <a:off x="8096744" y="1132739"/>
            <a:ext cx="2010919" cy="1562829"/>
            <a:chOff x="685800" y="533400"/>
            <a:chExt cx="4059994" cy="2700346"/>
          </a:xfrm>
        </p:grpSpPr>
        <p:sp>
          <p:nvSpPr>
            <p:cNvPr id="140" name="Google Shape;140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10134600" y="1275453"/>
            <a:ext cx="2010919" cy="1562829"/>
            <a:chOff x="685800" y="533400"/>
            <a:chExt cx="4059994" cy="2700346"/>
          </a:xfrm>
        </p:grpSpPr>
        <p:sp>
          <p:nvSpPr>
            <p:cNvPr id="143" name="Google Shape;143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4E67C8"/>
                </a:gs>
                <a:gs pos="31000">
                  <a:srgbClr val="93A3DE"/>
                </a:gs>
                <a:gs pos="100000">
                  <a:srgbClr val="93A3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45" name="Google Shape;145;p2"/>
          <p:cNvSpPr txBox="1"/>
          <p:nvPr/>
        </p:nvSpPr>
        <p:spPr>
          <a:xfrm rot="209042">
            <a:off x="206033" y="1304171"/>
            <a:ext cx="1691450" cy="5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Servicio de recogida de R.U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2151785" y="1220929"/>
            <a:ext cx="1705797" cy="5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D. Obras y equipamientos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 rot="209042">
            <a:off x="4211396" y="1399619"/>
            <a:ext cx="1711276" cy="50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D. Medio ambiente y movilidad</a:t>
            </a:r>
            <a:endParaRPr b="1" i="0" sz="2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6304118" y="1168057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D. Desarrollo urbano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 rot="-203659">
            <a:off x="8244408" y="1307258"/>
            <a:ext cx="1672207" cy="507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Development manager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 rot="216265">
            <a:off x="10254240" y="1406417"/>
            <a:ext cx="1870600" cy="4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Infrastructure support staff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 rot="220223">
            <a:off x="225908" y="1983825"/>
            <a:ext cx="16517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 rot="220223">
            <a:off x="220543" y="2267592"/>
            <a:ext cx="1593066" cy="352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(Las flotas)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 rot="198017">
            <a:off x="4310536" y="2273780"/>
            <a:ext cx="1609601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 rot="-308795">
            <a:off x="4529779" y="4343026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p2"/>
          <p:cNvSpPr/>
          <p:nvPr/>
        </p:nvSpPr>
        <p:spPr>
          <a:xfrm rot="-188795">
            <a:off x="4466604" y="4299809"/>
            <a:ext cx="1917812" cy="1507334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4660197" y="4436191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Developing organization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806038" y="5350841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Editar estilos de texto del patrón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"/>
          <p:cNvGrpSpPr/>
          <p:nvPr/>
        </p:nvGrpSpPr>
        <p:grpSpPr>
          <a:xfrm>
            <a:off x="63500" y="1199253"/>
            <a:ext cx="2014638" cy="1557165"/>
            <a:chOff x="63500" y="1058435"/>
            <a:chExt cx="2014638" cy="1557165"/>
          </a:xfrm>
        </p:grpSpPr>
        <p:sp>
          <p:nvSpPr>
            <p:cNvPr id="163" name="Google Shape;163;p3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-188795">
            <a:off x="2047977" y="1108049"/>
            <a:ext cx="2010919" cy="1562829"/>
            <a:chOff x="685800" y="533400"/>
            <a:chExt cx="4059994" cy="2700346"/>
          </a:xfrm>
        </p:grpSpPr>
        <p:sp>
          <p:nvSpPr>
            <p:cNvPr id="166" name="Google Shape;166;p3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68" name="Google Shape;168;p3"/>
          <p:cNvGrpSpPr/>
          <p:nvPr/>
        </p:nvGrpSpPr>
        <p:grpSpPr>
          <a:xfrm rot="-188795">
            <a:off x="6112014" y="1030380"/>
            <a:ext cx="1963475" cy="1562829"/>
            <a:chOff x="685800" y="533400"/>
            <a:chExt cx="4059994" cy="2700346"/>
          </a:xfrm>
        </p:grpSpPr>
        <p:sp>
          <p:nvSpPr>
            <p:cNvPr id="169" name="Google Shape;169;p3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71" name="Google Shape;171;p3"/>
          <p:cNvSpPr txBox="1"/>
          <p:nvPr/>
        </p:nvSpPr>
        <p:spPr>
          <a:xfrm rot="209042">
            <a:off x="206033" y="1304171"/>
            <a:ext cx="1691450" cy="53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Europa???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2151785" y="1220929"/>
            <a:ext cx="1705797" cy="502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Ciudadanos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6304118" y="1168057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Empresarios??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2336827" y="2160639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 rot="220223">
            <a:off x="225908" y="1983825"/>
            <a:ext cx="1651700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ODS??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6449896" y="1767861"/>
            <a:ext cx="1363662" cy="20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Negocios querrán el nuevo sistema más eficiente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6449959" y="2082707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 rot="-308795">
            <a:off x="4529779" y="4343026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3"/>
          <p:cNvSpPr/>
          <p:nvPr/>
        </p:nvSpPr>
        <p:spPr>
          <a:xfrm rot="-188795">
            <a:off x="4466604" y="4299809"/>
            <a:ext cx="1917812" cy="1507334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4660197" y="4436191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806038" y="5350841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Editar estilos de texto del patrón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2020-10-06T16:36:58Z</dcterms:created>
  <dc:creator>Sgomez</dc:creator>
</cp:coreProperties>
</file>