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6BC60-2646-4082-BEC1-B23D3E58C6CF}" v="12" dt="2024-07-10T02:14:5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ật Anh Bùi" userId="8f1c684a35fa4ba7" providerId="LiveId" clId="{8326BC60-2646-4082-BEC1-B23D3E58C6CF}"/>
    <pc:docChg chg="undo custSel addSld delSld modSld sldOrd">
      <pc:chgData name="Nhật Anh Bùi" userId="8f1c684a35fa4ba7" providerId="LiveId" clId="{8326BC60-2646-4082-BEC1-B23D3E58C6CF}" dt="2024-07-10T02:57:19.157" v="1091" actId="403"/>
      <pc:docMkLst>
        <pc:docMk/>
      </pc:docMkLst>
      <pc:sldChg chg="modSp new del">
        <pc:chgData name="Nhật Anh Bùi" userId="8f1c684a35fa4ba7" providerId="LiveId" clId="{8326BC60-2646-4082-BEC1-B23D3E58C6CF}" dt="2024-07-09T16:23:39.160" v="3" actId="47"/>
        <pc:sldMkLst>
          <pc:docMk/>
          <pc:sldMk cId="3664161686" sldId="256"/>
        </pc:sldMkLst>
        <pc:spChg chg="mod">
          <ac:chgData name="Nhật Anh Bùi" userId="8f1c684a35fa4ba7" providerId="LiveId" clId="{8326BC60-2646-4082-BEC1-B23D3E58C6CF}" dt="2024-07-09T16:23:27.757" v="1"/>
          <ac:spMkLst>
            <pc:docMk/>
            <pc:sldMk cId="3664161686" sldId="256"/>
            <ac:spMk id="2" creationId="{B722A196-EE5D-0F72-2141-8A287AE93E25}"/>
          </ac:spMkLst>
        </pc:spChg>
        <pc:spChg chg="mod">
          <ac:chgData name="Nhật Anh Bùi" userId="8f1c684a35fa4ba7" providerId="LiveId" clId="{8326BC60-2646-4082-BEC1-B23D3E58C6CF}" dt="2024-07-09T16:23:27.757" v="1"/>
          <ac:spMkLst>
            <pc:docMk/>
            <pc:sldMk cId="3664161686" sldId="256"/>
            <ac:spMk id="3" creationId="{7D2A0D35-8390-EDD1-6AA6-0F45008DCF0E}"/>
          </ac:spMkLst>
        </pc:spChg>
      </pc:sldChg>
      <pc:sldChg chg="modSp new mod">
        <pc:chgData name="Nhật Anh Bùi" userId="8f1c684a35fa4ba7" providerId="LiveId" clId="{8326BC60-2646-4082-BEC1-B23D3E58C6CF}" dt="2024-07-10T01:52:41.850" v="310" actId="790"/>
        <pc:sldMkLst>
          <pc:docMk/>
          <pc:sldMk cId="2807621391" sldId="257"/>
        </pc:sldMkLst>
        <pc:spChg chg="mod">
          <ac:chgData name="Nhật Anh Bùi" userId="8f1c684a35fa4ba7" providerId="LiveId" clId="{8326BC60-2646-4082-BEC1-B23D3E58C6CF}" dt="2024-07-10T01:52:38.077" v="309" actId="790"/>
          <ac:spMkLst>
            <pc:docMk/>
            <pc:sldMk cId="2807621391" sldId="257"/>
            <ac:spMk id="2" creationId="{BB73BCE0-77D7-7B1A-9DD3-7985F9CF7051}"/>
          </ac:spMkLst>
        </pc:spChg>
        <pc:spChg chg="mod">
          <ac:chgData name="Nhật Anh Bùi" userId="8f1c684a35fa4ba7" providerId="LiveId" clId="{8326BC60-2646-4082-BEC1-B23D3E58C6CF}" dt="2024-07-10T01:52:41.850" v="310" actId="790"/>
          <ac:spMkLst>
            <pc:docMk/>
            <pc:sldMk cId="2807621391" sldId="257"/>
            <ac:spMk id="3" creationId="{47475D3A-9655-7514-AAD0-1BFEF5D434F5}"/>
          </ac:spMkLst>
        </pc:spChg>
      </pc:sldChg>
      <pc:sldChg chg="modSp new mod">
        <pc:chgData name="Nhật Anh Bùi" userId="8f1c684a35fa4ba7" providerId="LiveId" clId="{8326BC60-2646-4082-BEC1-B23D3E58C6CF}" dt="2024-07-10T02:10:08.013" v="516" actId="790"/>
        <pc:sldMkLst>
          <pc:docMk/>
          <pc:sldMk cId="1862667783" sldId="258"/>
        </pc:sldMkLst>
        <pc:spChg chg="mod">
          <ac:chgData name="Nhật Anh Bùi" userId="8f1c684a35fa4ba7" providerId="LiveId" clId="{8326BC60-2646-4082-BEC1-B23D3E58C6CF}" dt="2024-07-10T01:51:05.325" v="205" actId="20577"/>
          <ac:spMkLst>
            <pc:docMk/>
            <pc:sldMk cId="1862667783" sldId="258"/>
            <ac:spMk id="2" creationId="{52438B3C-74DC-8A89-B19D-4ABF35C0F3F7}"/>
          </ac:spMkLst>
        </pc:spChg>
        <pc:spChg chg="mod">
          <ac:chgData name="Nhật Anh Bùi" userId="8f1c684a35fa4ba7" providerId="LiveId" clId="{8326BC60-2646-4082-BEC1-B23D3E58C6CF}" dt="2024-07-10T02:10:08.013" v="516" actId="790"/>
          <ac:spMkLst>
            <pc:docMk/>
            <pc:sldMk cId="1862667783" sldId="258"/>
            <ac:spMk id="3" creationId="{C59F2EA9-F46B-E025-2AC7-68ED9AC48405}"/>
          </ac:spMkLst>
        </pc:spChg>
        <pc:spChg chg="mod">
          <ac:chgData name="Nhật Anh Bùi" userId="8f1c684a35fa4ba7" providerId="LiveId" clId="{8326BC60-2646-4082-BEC1-B23D3E58C6CF}" dt="2024-07-10T01:59:13.482" v="479" actId="2710"/>
          <ac:spMkLst>
            <pc:docMk/>
            <pc:sldMk cId="1862667783" sldId="258"/>
            <ac:spMk id="4" creationId="{68701044-7E1C-A43C-9634-BBD860752288}"/>
          </ac:spMkLst>
        </pc:spChg>
      </pc:sldChg>
      <pc:sldChg chg="addSp delSp modSp new mod ord modClrScheme chgLayout">
        <pc:chgData name="Nhật Anh Bùi" userId="8f1c684a35fa4ba7" providerId="LiveId" clId="{8326BC60-2646-4082-BEC1-B23D3E58C6CF}" dt="2024-07-10T02:23:35.149" v="790"/>
        <pc:sldMkLst>
          <pc:docMk/>
          <pc:sldMk cId="1557156089" sldId="259"/>
        </pc:sldMkLst>
        <pc:spChg chg="del mod ord">
          <ac:chgData name="Nhật Anh Bùi" userId="8f1c684a35fa4ba7" providerId="LiveId" clId="{8326BC60-2646-4082-BEC1-B23D3E58C6CF}" dt="2024-07-10T01:55:53.316" v="441" actId="700"/>
          <ac:spMkLst>
            <pc:docMk/>
            <pc:sldMk cId="1557156089" sldId="259"/>
            <ac:spMk id="2" creationId="{D4CCBAA9-0092-DFD8-3659-A271EC6C90F0}"/>
          </ac:spMkLst>
        </pc:spChg>
        <pc:spChg chg="del mod ord">
          <ac:chgData name="Nhật Anh Bùi" userId="8f1c684a35fa4ba7" providerId="LiveId" clId="{8326BC60-2646-4082-BEC1-B23D3E58C6CF}" dt="2024-07-10T01:55:53.316" v="441" actId="700"/>
          <ac:spMkLst>
            <pc:docMk/>
            <pc:sldMk cId="1557156089" sldId="259"/>
            <ac:spMk id="3" creationId="{D5506541-1375-8ED3-0EE8-C75D7BCF6C7A}"/>
          </ac:spMkLst>
        </pc:spChg>
        <pc:spChg chg="add del mod ord">
          <ac:chgData name="Nhật Anh Bùi" userId="8f1c684a35fa4ba7" providerId="LiveId" clId="{8326BC60-2646-4082-BEC1-B23D3E58C6CF}" dt="2024-07-10T01:55:58.426" v="442" actId="700"/>
          <ac:spMkLst>
            <pc:docMk/>
            <pc:sldMk cId="1557156089" sldId="259"/>
            <ac:spMk id="4" creationId="{E65AC835-7BFB-FED3-A616-DB97E94001C5}"/>
          </ac:spMkLst>
        </pc:spChg>
        <pc:spChg chg="add del mod ord">
          <ac:chgData name="Nhật Anh Bùi" userId="8f1c684a35fa4ba7" providerId="LiveId" clId="{8326BC60-2646-4082-BEC1-B23D3E58C6CF}" dt="2024-07-10T01:55:58.426" v="442" actId="700"/>
          <ac:spMkLst>
            <pc:docMk/>
            <pc:sldMk cId="1557156089" sldId="259"/>
            <ac:spMk id="5" creationId="{CAF56A5D-312C-4A5F-985C-A0491706519F}"/>
          </ac:spMkLst>
        </pc:spChg>
        <pc:spChg chg="add del mod ord">
          <ac:chgData name="Nhật Anh Bùi" userId="8f1c684a35fa4ba7" providerId="LiveId" clId="{8326BC60-2646-4082-BEC1-B23D3E58C6CF}" dt="2024-07-10T01:55:58.426" v="442" actId="700"/>
          <ac:spMkLst>
            <pc:docMk/>
            <pc:sldMk cId="1557156089" sldId="259"/>
            <ac:spMk id="6" creationId="{8EF94C77-A4EB-4638-B953-77550E4C8ED6}"/>
          </ac:spMkLst>
        </pc:spChg>
        <pc:spChg chg="add del mod ord">
          <ac:chgData name="Nhật Anh Bùi" userId="8f1c684a35fa4ba7" providerId="LiveId" clId="{8326BC60-2646-4082-BEC1-B23D3E58C6CF}" dt="2024-07-10T01:56:27.122" v="443" actId="700"/>
          <ac:spMkLst>
            <pc:docMk/>
            <pc:sldMk cId="1557156089" sldId="259"/>
            <ac:spMk id="7" creationId="{F70B17AC-94A5-B98A-75ED-AA717FA93F79}"/>
          </ac:spMkLst>
        </pc:spChg>
        <pc:spChg chg="add del mod ord">
          <ac:chgData name="Nhật Anh Bùi" userId="8f1c684a35fa4ba7" providerId="LiveId" clId="{8326BC60-2646-4082-BEC1-B23D3E58C6CF}" dt="2024-07-10T01:56:27.122" v="443" actId="700"/>
          <ac:spMkLst>
            <pc:docMk/>
            <pc:sldMk cId="1557156089" sldId="259"/>
            <ac:spMk id="8" creationId="{9BF94FB6-BD2C-6A84-C995-D57C89C715F6}"/>
          </ac:spMkLst>
        </pc:spChg>
        <pc:spChg chg="add del mod ord">
          <ac:chgData name="Nhật Anh Bùi" userId="8f1c684a35fa4ba7" providerId="LiveId" clId="{8326BC60-2646-4082-BEC1-B23D3E58C6CF}" dt="2024-07-10T01:56:27.122" v="443" actId="700"/>
          <ac:spMkLst>
            <pc:docMk/>
            <pc:sldMk cId="1557156089" sldId="259"/>
            <ac:spMk id="9" creationId="{7A2F8760-7E0A-6080-74BA-415E681FB5A4}"/>
          </ac:spMkLst>
        </pc:spChg>
        <pc:spChg chg="add del mod ord">
          <ac:chgData name="Nhật Anh Bùi" userId="8f1c684a35fa4ba7" providerId="LiveId" clId="{8326BC60-2646-4082-BEC1-B23D3E58C6CF}" dt="2024-07-10T01:56:27.122" v="443" actId="700"/>
          <ac:spMkLst>
            <pc:docMk/>
            <pc:sldMk cId="1557156089" sldId="259"/>
            <ac:spMk id="10" creationId="{E519103E-2097-3427-FD9C-E1320452AB91}"/>
          </ac:spMkLst>
        </pc:spChg>
        <pc:spChg chg="add del mod ord">
          <ac:chgData name="Nhật Anh Bùi" userId="8f1c684a35fa4ba7" providerId="LiveId" clId="{8326BC60-2646-4082-BEC1-B23D3E58C6CF}" dt="2024-07-10T01:56:27.122" v="443" actId="700"/>
          <ac:spMkLst>
            <pc:docMk/>
            <pc:sldMk cId="1557156089" sldId="259"/>
            <ac:spMk id="11" creationId="{7D38168A-0058-FE1E-058E-C6C25CFC6542}"/>
          </ac:spMkLst>
        </pc:spChg>
        <pc:spChg chg="add del mod ord">
          <ac:chgData name="Nhật Anh Bùi" userId="8f1c684a35fa4ba7" providerId="LiveId" clId="{8326BC60-2646-4082-BEC1-B23D3E58C6CF}" dt="2024-07-10T01:56:31.683" v="444" actId="700"/>
          <ac:spMkLst>
            <pc:docMk/>
            <pc:sldMk cId="1557156089" sldId="259"/>
            <ac:spMk id="12" creationId="{65286E7A-F8F6-4A3E-14BE-5524CF6CBB0A}"/>
          </ac:spMkLst>
        </pc:spChg>
        <pc:spChg chg="add del mod ord">
          <ac:chgData name="Nhật Anh Bùi" userId="8f1c684a35fa4ba7" providerId="LiveId" clId="{8326BC60-2646-4082-BEC1-B23D3E58C6CF}" dt="2024-07-10T01:56:31.683" v="444" actId="700"/>
          <ac:spMkLst>
            <pc:docMk/>
            <pc:sldMk cId="1557156089" sldId="259"/>
            <ac:spMk id="13" creationId="{DA317C35-4678-EBAA-D843-14DD5CF47F5A}"/>
          </ac:spMkLst>
        </pc:spChg>
        <pc:spChg chg="add del mod ord">
          <ac:chgData name="Nhật Anh Bùi" userId="8f1c684a35fa4ba7" providerId="LiveId" clId="{8326BC60-2646-4082-BEC1-B23D3E58C6CF}" dt="2024-07-10T01:56:31.683" v="444" actId="700"/>
          <ac:spMkLst>
            <pc:docMk/>
            <pc:sldMk cId="1557156089" sldId="259"/>
            <ac:spMk id="14" creationId="{0A9C947A-BAE0-788D-D4CE-74F52FCAB6C1}"/>
          </ac:spMkLst>
        </pc:spChg>
        <pc:spChg chg="add del mod ord">
          <ac:chgData name="Nhật Anh Bùi" userId="8f1c684a35fa4ba7" providerId="LiveId" clId="{8326BC60-2646-4082-BEC1-B23D3E58C6CF}" dt="2024-07-10T01:56:35.962" v="445" actId="700"/>
          <ac:spMkLst>
            <pc:docMk/>
            <pc:sldMk cId="1557156089" sldId="259"/>
            <ac:spMk id="15" creationId="{B7AF684D-4357-585E-143A-2FD8FF1E33B8}"/>
          </ac:spMkLst>
        </pc:spChg>
        <pc:spChg chg="add del mod ord">
          <ac:chgData name="Nhật Anh Bùi" userId="8f1c684a35fa4ba7" providerId="LiveId" clId="{8326BC60-2646-4082-BEC1-B23D3E58C6CF}" dt="2024-07-10T01:56:35.962" v="445" actId="700"/>
          <ac:spMkLst>
            <pc:docMk/>
            <pc:sldMk cId="1557156089" sldId="259"/>
            <ac:spMk id="16" creationId="{B807558E-8EAB-9BAD-0474-94F2D476EB67}"/>
          </ac:spMkLst>
        </pc:spChg>
        <pc:spChg chg="add del mod ord">
          <ac:chgData name="Nhật Anh Bùi" userId="8f1c684a35fa4ba7" providerId="LiveId" clId="{8326BC60-2646-4082-BEC1-B23D3E58C6CF}" dt="2024-07-10T01:56:35.962" v="445" actId="700"/>
          <ac:spMkLst>
            <pc:docMk/>
            <pc:sldMk cId="1557156089" sldId="259"/>
            <ac:spMk id="17" creationId="{F9E40253-5483-44A3-D1CA-B2E79EA7F9E7}"/>
          </ac:spMkLst>
        </pc:spChg>
        <pc:spChg chg="add del mod ord">
          <ac:chgData name="Nhật Anh Bùi" userId="8f1c684a35fa4ba7" providerId="LiveId" clId="{8326BC60-2646-4082-BEC1-B23D3E58C6CF}" dt="2024-07-10T01:56:38.004" v="446" actId="700"/>
          <ac:spMkLst>
            <pc:docMk/>
            <pc:sldMk cId="1557156089" sldId="259"/>
            <ac:spMk id="18" creationId="{BBD26DAE-E822-98F2-B61D-45BD55686B14}"/>
          </ac:spMkLst>
        </pc:spChg>
        <pc:spChg chg="add del mod ord">
          <ac:chgData name="Nhật Anh Bùi" userId="8f1c684a35fa4ba7" providerId="LiveId" clId="{8326BC60-2646-4082-BEC1-B23D3E58C6CF}" dt="2024-07-10T01:56:38.004" v="446" actId="700"/>
          <ac:spMkLst>
            <pc:docMk/>
            <pc:sldMk cId="1557156089" sldId="259"/>
            <ac:spMk id="19" creationId="{02737129-280D-BA1D-0FD0-544E40A631E1}"/>
          </ac:spMkLst>
        </pc:spChg>
        <pc:spChg chg="add del mod ord">
          <ac:chgData name="Nhật Anh Bùi" userId="8f1c684a35fa4ba7" providerId="LiveId" clId="{8326BC60-2646-4082-BEC1-B23D3E58C6CF}" dt="2024-07-10T01:56:38.004" v="446" actId="700"/>
          <ac:spMkLst>
            <pc:docMk/>
            <pc:sldMk cId="1557156089" sldId="259"/>
            <ac:spMk id="20" creationId="{BDBDFCE5-BC80-A2DE-92C0-0A7FE964C963}"/>
          </ac:spMkLst>
        </pc:spChg>
        <pc:spChg chg="add mod ord">
          <ac:chgData name="Nhật Anh Bùi" userId="8f1c684a35fa4ba7" providerId="LiveId" clId="{8326BC60-2646-4082-BEC1-B23D3E58C6CF}" dt="2024-07-10T01:56:47.822" v="466" actId="20577"/>
          <ac:spMkLst>
            <pc:docMk/>
            <pc:sldMk cId="1557156089" sldId="259"/>
            <ac:spMk id="21" creationId="{BD8FC6B2-542E-9C41-953A-4E7DF6E12A1B}"/>
          </ac:spMkLst>
        </pc:spChg>
        <pc:spChg chg="add del mod ord">
          <ac:chgData name="Nhật Anh Bùi" userId="8f1c684a35fa4ba7" providerId="LiveId" clId="{8326BC60-2646-4082-BEC1-B23D3E58C6CF}" dt="2024-07-10T01:58:31.067" v="475" actId="478"/>
          <ac:spMkLst>
            <pc:docMk/>
            <pc:sldMk cId="1557156089" sldId="259"/>
            <ac:spMk id="22" creationId="{0FFC0A37-C3E3-2573-252F-4AEF5D311A35}"/>
          </ac:spMkLst>
        </pc:spChg>
        <pc:picChg chg="add mod">
          <ac:chgData name="Nhật Anh Bùi" userId="8f1c684a35fa4ba7" providerId="LiveId" clId="{8326BC60-2646-4082-BEC1-B23D3E58C6CF}" dt="2024-07-10T01:58:11.921" v="474" actId="12788"/>
          <ac:picMkLst>
            <pc:docMk/>
            <pc:sldMk cId="1557156089" sldId="259"/>
            <ac:picMk id="24" creationId="{2C406D42-811B-C840-B3DF-7F0F9A3AEACA}"/>
          </ac:picMkLst>
        </pc:picChg>
      </pc:sldChg>
      <pc:sldChg chg="new del">
        <pc:chgData name="Nhật Anh Bùi" userId="8f1c684a35fa4ba7" providerId="LiveId" clId="{8326BC60-2646-4082-BEC1-B23D3E58C6CF}" dt="2024-07-10T02:00:12.632" v="486" actId="47"/>
        <pc:sldMkLst>
          <pc:docMk/>
          <pc:sldMk cId="2280943647" sldId="260"/>
        </pc:sldMkLst>
      </pc:sldChg>
      <pc:sldChg chg="modSp add del mod modShow">
        <pc:chgData name="Nhật Anh Bùi" userId="8f1c684a35fa4ba7" providerId="LiveId" clId="{8326BC60-2646-4082-BEC1-B23D3E58C6CF}" dt="2024-07-10T02:34:03.314" v="974" actId="729"/>
        <pc:sldMkLst>
          <pc:docMk/>
          <pc:sldMk cId="2849184953" sldId="260"/>
        </pc:sldMkLst>
        <pc:spChg chg="mod">
          <ac:chgData name="Nhật Anh Bùi" userId="8f1c684a35fa4ba7" providerId="LiveId" clId="{8326BC60-2646-4082-BEC1-B23D3E58C6CF}" dt="2024-07-10T02:00:21.300" v="501" actId="20577"/>
          <ac:spMkLst>
            <pc:docMk/>
            <pc:sldMk cId="2849184953" sldId="260"/>
            <ac:spMk id="21" creationId="{BD8FC6B2-542E-9C41-953A-4E7DF6E12A1B}"/>
          </ac:spMkLst>
        </pc:spChg>
        <pc:picChg chg="mod">
          <ac:chgData name="Nhật Anh Bùi" userId="8f1c684a35fa4ba7" providerId="LiveId" clId="{8326BC60-2646-4082-BEC1-B23D3E58C6CF}" dt="2024-07-10T02:02:31.410" v="502" actId="14826"/>
          <ac:picMkLst>
            <pc:docMk/>
            <pc:sldMk cId="2849184953" sldId="260"/>
            <ac:picMk id="24" creationId="{2C406D42-811B-C840-B3DF-7F0F9A3AEACA}"/>
          </ac:picMkLst>
        </pc:picChg>
      </pc:sldChg>
      <pc:sldChg chg="modSp add mod modShow">
        <pc:chgData name="Nhật Anh Bùi" userId="8f1c684a35fa4ba7" providerId="LiveId" clId="{8326BC60-2646-4082-BEC1-B23D3E58C6CF}" dt="2024-07-10T02:34:04.717" v="975" actId="729"/>
        <pc:sldMkLst>
          <pc:docMk/>
          <pc:sldMk cId="4243711841" sldId="261"/>
        </pc:sldMkLst>
        <pc:spChg chg="mod">
          <ac:chgData name="Nhật Anh Bùi" userId="8f1c684a35fa4ba7" providerId="LiveId" clId="{8326BC60-2646-4082-BEC1-B23D3E58C6CF}" dt="2024-07-10T02:02:54.669" v="513" actId="20577"/>
          <ac:spMkLst>
            <pc:docMk/>
            <pc:sldMk cId="4243711841" sldId="261"/>
            <ac:spMk id="21" creationId="{BD8FC6B2-542E-9C41-953A-4E7DF6E12A1B}"/>
          </ac:spMkLst>
        </pc:spChg>
        <pc:picChg chg="mod">
          <ac:chgData name="Nhật Anh Bùi" userId="8f1c684a35fa4ba7" providerId="LiveId" clId="{8326BC60-2646-4082-BEC1-B23D3E58C6CF}" dt="2024-07-10T02:09:18.755" v="514" actId="14826"/>
          <ac:picMkLst>
            <pc:docMk/>
            <pc:sldMk cId="4243711841" sldId="261"/>
            <ac:picMk id="24" creationId="{2C406D42-811B-C840-B3DF-7F0F9A3AEACA}"/>
          </ac:picMkLst>
        </pc:picChg>
      </pc:sldChg>
      <pc:sldChg chg="addSp delSp modSp new mod chgLayout">
        <pc:chgData name="Nhật Anh Bùi" userId="8f1c684a35fa4ba7" providerId="LiveId" clId="{8326BC60-2646-4082-BEC1-B23D3E58C6CF}" dt="2024-07-10T02:27:42.072" v="899" actId="14100"/>
        <pc:sldMkLst>
          <pc:docMk/>
          <pc:sldMk cId="563525673" sldId="262"/>
        </pc:sldMkLst>
        <pc:spChg chg="mod or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2" creationId="{3DEC4F84-8FDE-5CC0-BE6A-81E602D5C86D}"/>
          </ac:spMkLst>
        </pc:spChg>
        <pc:spChg chg="mod ord">
          <ac:chgData name="Nhật Anh Bùi" userId="8f1c684a35fa4ba7" providerId="LiveId" clId="{8326BC60-2646-4082-BEC1-B23D3E58C6CF}" dt="2024-07-10T02:27:20.451" v="895" actId="20577"/>
          <ac:spMkLst>
            <pc:docMk/>
            <pc:sldMk cId="563525673" sldId="262"/>
            <ac:spMk id="3" creationId="{FC340CD5-C2A4-9DA5-2A06-51CCD006FAB1}"/>
          </ac:spMkLst>
        </pc:spChg>
        <pc:spChg chg="mod ord">
          <ac:chgData name="Nhật Anh Bùi" userId="8f1c684a35fa4ba7" providerId="LiveId" clId="{8326BC60-2646-4082-BEC1-B23D3E58C6CF}" dt="2024-07-10T02:27:26.580" v="896" actId="403"/>
          <ac:spMkLst>
            <pc:docMk/>
            <pc:sldMk cId="563525673" sldId="262"/>
            <ac:spMk id="4" creationId="{BD155288-5182-0359-A38A-094F5D41B39B}"/>
          </ac:spMkLst>
        </pc:spChg>
        <pc:spChg chg="mod ord">
          <ac:chgData name="Nhật Anh Bùi" userId="8f1c684a35fa4ba7" providerId="LiveId" clId="{8326BC60-2646-4082-BEC1-B23D3E58C6CF}" dt="2024-07-10T02:27:18.669" v="893" actId="20577"/>
          <ac:spMkLst>
            <pc:docMk/>
            <pc:sldMk cId="563525673" sldId="262"/>
            <ac:spMk id="5" creationId="{31FAB343-E77E-7B77-CA02-B9A8736898E0}"/>
          </ac:spMkLst>
        </pc:spChg>
        <pc:spChg chg="mod ord">
          <ac:chgData name="Nhật Anh Bùi" userId="8f1c684a35fa4ba7" providerId="LiveId" clId="{8326BC60-2646-4082-BEC1-B23D3E58C6CF}" dt="2024-07-10T02:27:42.072" v="899" actId="14100"/>
          <ac:spMkLst>
            <pc:docMk/>
            <pc:sldMk cId="563525673" sldId="262"/>
            <ac:spMk id="6" creationId="{6186C017-DFD6-FAB8-5CF5-B5A431D8FCBD}"/>
          </ac:spMkLst>
        </pc:spChg>
        <pc:spChg chg="mod ord">
          <ac:chgData name="Nhật Anh Bùi" userId="8f1c684a35fa4ba7" providerId="LiveId" clId="{8326BC60-2646-4082-BEC1-B23D3E58C6CF}" dt="2024-07-10T02:25:19.020" v="855" actId="20577"/>
          <ac:spMkLst>
            <pc:docMk/>
            <pc:sldMk cId="563525673" sldId="262"/>
            <ac:spMk id="7" creationId="{793FFF4D-B440-89C8-8F50-C7774EA54AB3}"/>
          </ac:spMkLst>
        </pc:spChg>
        <pc:spChg chg="mod ord">
          <ac:chgData name="Nhật Anh Bùi" userId="8f1c684a35fa4ba7" providerId="LiveId" clId="{8326BC60-2646-4082-BEC1-B23D3E58C6CF}" dt="2024-07-10T02:27:33.112" v="898" actId="403"/>
          <ac:spMkLst>
            <pc:docMk/>
            <pc:sldMk cId="563525673" sldId="262"/>
            <ac:spMk id="8" creationId="{DB579C51-A680-E24B-66F6-8B7D3FB3D5EE}"/>
          </ac:spMkLst>
        </pc:spChg>
        <pc:spChg chg="mod or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9" creationId="{8A265F50-6E88-BC22-7A6E-6F6F4A30D89C}"/>
          </ac:spMkLst>
        </pc:spChg>
        <pc:spChg chg="mod or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0" creationId="{BAB766A2-3D7C-151C-8DEF-7F4973CE955F}"/>
          </ac:spMkLst>
        </pc:spChg>
        <pc:spChg chg="mod or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1" creationId="{551279B4-ED49-446D-6C5A-FEC808E3AA70}"/>
          </ac:spMkLst>
        </pc:spChg>
        <pc:spChg chg="add">
          <ac:chgData name="Nhật Anh Bùi" userId="8f1c684a35fa4ba7" providerId="LiveId" clId="{8326BC60-2646-4082-BEC1-B23D3E58C6CF}" dt="2024-07-10T02:14:47.497" v="637"/>
          <ac:spMkLst>
            <pc:docMk/>
            <pc:sldMk cId="563525673" sldId="262"/>
            <ac:spMk id="12" creationId="{A4ACB45D-0F4B-35D9-4E85-974972D33EC8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3" creationId="{B3BEAC34-7362-50C9-6D69-F0857691000D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4" creationId="{6ABCA527-7C67-43A5-EA31-90DE6B2A65AB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5" creationId="{3A198CF7-8934-E768-0EC8-6E0B2177E1AF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6" creationId="{200C706B-6348-201E-4F7D-96AFD5CBD27C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7" creationId="{D63F9698-69A5-C3CC-5274-CF01292B701E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8" creationId="{CACC09F0-A376-E9BA-71C5-43796B5EE35A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19" creationId="{B5F4A6DB-F64C-953A-4FD3-C953915C6682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20" creationId="{498A0D48-D3B3-98F4-1A73-5BCA35DD9C92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21" creationId="{6E8956DF-F11D-4CD6-765B-7F1F14A53A38}"/>
          </ac:spMkLst>
        </pc:spChg>
        <pc:spChg chg="add del mod">
          <ac:chgData name="Nhật Anh Bùi" userId="8f1c684a35fa4ba7" providerId="LiveId" clId="{8326BC60-2646-4082-BEC1-B23D3E58C6CF}" dt="2024-07-10T02:24:18.489" v="810" actId="6264"/>
          <ac:spMkLst>
            <pc:docMk/>
            <pc:sldMk cId="563525673" sldId="262"/>
            <ac:spMk id="22" creationId="{28D3ED60-6D21-A0DB-CBB7-0C2F5080B719}"/>
          </ac:spMkLst>
        </pc:spChg>
      </pc:sldChg>
      <pc:sldChg chg="addSp delSp modSp add mod chgLayout">
        <pc:chgData name="Nhật Anh Bùi" userId="8f1c684a35fa4ba7" providerId="LiveId" clId="{8326BC60-2646-4082-BEC1-B23D3E58C6CF}" dt="2024-07-10T02:29:46.993" v="971" actId="20577"/>
        <pc:sldMkLst>
          <pc:docMk/>
          <pc:sldMk cId="3845987473" sldId="263"/>
        </pc:sldMkLst>
        <pc:spChg chg="mod or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2" creationId="{3DEC4F84-8FDE-5CC0-BE6A-81E602D5C86D}"/>
          </ac:spMkLst>
        </pc:spChg>
        <pc:spChg chg="mod ord">
          <ac:chgData name="Nhật Anh Bùi" userId="8f1c684a35fa4ba7" providerId="LiveId" clId="{8326BC60-2646-4082-BEC1-B23D3E58C6CF}" dt="2024-07-10T02:28:16.877" v="917" actId="20577"/>
          <ac:spMkLst>
            <pc:docMk/>
            <pc:sldMk cId="3845987473" sldId="263"/>
            <ac:spMk id="3" creationId="{FC340CD5-C2A4-9DA5-2A06-51CCD006FAB1}"/>
          </ac:spMkLst>
        </pc:spChg>
        <pc:spChg chg="mod ord">
          <ac:chgData name="Nhật Anh Bùi" userId="8f1c684a35fa4ba7" providerId="LiveId" clId="{8326BC60-2646-4082-BEC1-B23D3E58C6CF}" dt="2024-07-10T02:29:02.550" v="960" actId="403"/>
          <ac:spMkLst>
            <pc:docMk/>
            <pc:sldMk cId="3845987473" sldId="263"/>
            <ac:spMk id="4" creationId="{BD155288-5182-0359-A38A-094F5D41B39B}"/>
          </ac:spMkLst>
        </pc:spChg>
        <pc:spChg chg="mod ord">
          <ac:chgData name="Nhật Anh Bùi" userId="8f1c684a35fa4ba7" providerId="LiveId" clId="{8326BC60-2646-4082-BEC1-B23D3E58C6CF}" dt="2024-07-10T02:28:54.079" v="957" actId="20577"/>
          <ac:spMkLst>
            <pc:docMk/>
            <pc:sldMk cId="3845987473" sldId="263"/>
            <ac:spMk id="5" creationId="{31FAB343-E77E-7B77-CA02-B9A8736898E0}"/>
          </ac:spMkLst>
        </pc:spChg>
        <pc:spChg chg="mod ord">
          <ac:chgData name="Nhật Anh Bùi" userId="8f1c684a35fa4ba7" providerId="LiveId" clId="{8326BC60-2646-4082-BEC1-B23D3E58C6CF}" dt="2024-07-10T02:29:05.592" v="962" actId="403"/>
          <ac:spMkLst>
            <pc:docMk/>
            <pc:sldMk cId="3845987473" sldId="263"/>
            <ac:spMk id="6" creationId="{6186C017-DFD6-FAB8-5CF5-B5A431D8FCBD}"/>
          </ac:spMkLst>
        </pc:spChg>
        <pc:spChg chg="mod or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7" creationId="{793FFF4D-B440-89C8-8F50-C7774EA54AB3}"/>
          </ac:spMkLst>
        </pc:spChg>
        <pc:spChg chg="mod ord">
          <ac:chgData name="Nhật Anh Bùi" userId="8f1c684a35fa4ba7" providerId="LiveId" clId="{8326BC60-2646-4082-BEC1-B23D3E58C6CF}" dt="2024-07-10T02:29:37.795" v="965" actId="403"/>
          <ac:spMkLst>
            <pc:docMk/>
            <pc:sldMk cId="3845987473" sldId="263"/>
            <ac:spMk id="8" creationId="{DB579C51-A680-E24B-66F6-8B7D3FB3D5EE}"/>
          </ac:spMkLst>
        </pc:spChg>
        <pc:spChg chg="mod ord">
          <ac:chgData name="Nhật Anh Bùi" userId="8f1c684a35fa4ba7" providerId="LiveId" clId="{8326BC60-2646-4082-BEC1-B23D3E58C6CF}" dt="2024-07-10T02:29:43.251" v="967" actId="20577"/>
          <ac:spMkLst>
            <pc:docMk/>
            <pc:sldMk cId="3845987473" sldId="263"/>
            <ac:spMk id="9" creationId="{8A265F50-6E88-BC22-7A6E-6F6F4A30D89C}"/>
          </ac:spMkLst>
        </pc:spChg>
        <pc:spChg chg="mod ord">
          <ac:chgData name="Nhật Anh Bùi" userId="8f1c684a35fa4ba7" providerId="LiveId" clId="{8326BC60-2646-4082-BEC1-B23D3E58C6CF}" dt="2024-07-10T02:29:45.537" v="969" actId="20577"/>
          <ac:spMkLst>
            <pc:docMk/>
            <pc:sldMk cId="3845987473" sldId="263"/>
            <ac:spMk id="10" creationId="{BAB766A2-3D7C-151C-8DEF-7F4973CE955F}"/>
          </ac:spMkLst>
        </pc:spChg>
        <pc:spChg chg="mod ord">
          <ac:chgData name="Nhật Anh Bùi" userId="8f1c684a35fa4ba7" providerId="LiveId" clId="{8326BC60-2646-4082-BEC1-B23D3E58C6CF}" dt="2024-07-10T02:29:46.993" v="971" actId="20577"/>
          <ac:spMkLst>
            <pc:docMk/>
            <pc:sldMk cId="3845987473" sldId="263"/>
            <ac:spMk id="11" creationId="{551279B4-ED49-446D-6C5A-FEC808E3AA70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2" creationId="{601209CB-69FF-83FA-FBCF-323C8C87809F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3" creationId="{F517F4FA-53B0-0D30-9C4C-D086CB7E670A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4" creationId="{F83FAB0F-E8DC-48B9-5545-0587AC388845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5" creationId="{640D9C01-06B6-B963-D9C1-AD7CB627FEDE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6" creationId="{FDAFCED6-76F7-639F-E83D-4B159A759ED6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7" creationId="{6BB59148-257A-02FB-9B40-C2D567914268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8" creationId="{81120BA9-3D2B-9186-4E30-03A40CDE37E0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19" creationId="{0FE068F1-511D-0B65-6957-07F9378FFD18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20" creationId="{373EE655-F682-661C-E9A9-4A2E7FEB64CB}"/>
          </ac:spMkLst>
        </pc:spChg>
        <pc:spChg chg="add del mod">
          <ac:chgData name="Nhật Anh Bùi" userId="8f1c684a35fa4ba7" providerId="LiveId" clId="{8326BC60-2646-4082-BEC1-B23D3E58C6CF}" dt="2024-07-10T02:26:21.394" v="862" actId="6264"/>
          <ac:spMkLst>
            <pc:docMk/>
            <pc:sldMk cId="3845987473" sldId="263"/>
            <ac:spMk id="21" creationId="{46A85C63-585F-B165-D8C6-15DE70BD1FCB}"/>
          </ac:spMkLst>
        </pc:spChg>
      </pc:sldChg>
      <pc:sldChg chg="modSp new mod">
        <pc:chgData name="Nhật Anh Bùi" userId="8f1c684a35fa4ba7" providerId="LiveId" clId="{8326BC60-2646-4082-BEC1-B23D3E58C6CF}" dt="2024-07-10T02:57:19.157" v="1091" actId="403"/>
        <pc:sldMkLst>
          <pc:docMk/>
          <pc:sldMk cId="1396927862" sldId="264"/>
        </pc:sldMkLst>
        <pc:spChg chg="mod">
          <ac:chgData name="Nhật Anh Bùi" userId="8f1c684a35fa4ba7" providerId="LiveId" clId="{8326BC60-2646-4082-BEC1-B23D3E58C6CF}" dt="2024-07-10T02:41:40.641" v="988" actId="20577"/>
          <ac:spMkLst>
            <pc:docMk/>
            <pc:sldMk cId="1396927862" sldId="264"/>
            <ac:spMk id="2" creationId="{D55DE225-45E9-AE6C-193A-C5F4C492536B}"/>
          </ac:spMkLst>
        </pc:spChg>
        <pc:spChg chg="mod">
          <ac:chgData name="Nhật Anh Bùi" userId="8f1c684a35fa4ba7" providerId="LiveId" clId="{8326BC60-2646-4082-BEC1-B23D3E58C6CF}" dt="2024-07-10T02:57:19.157" v="1091" actId="403"/>
          <ac:spMkLst>
            <pc:docMk/>
            <pc:sldMk cId="1396927862" sldId="264"/>
            <ac:spMk id="3" creationId="{E6B5298E-5D38-2998-558D-4F5E51847053}"/>
          </ac:spMkLst>
        </pc:spChg>
      </pc:sldChg>
      <pc:sldChg chg="modSp new del mod">
        <pc:chgData name="Nhật Anh Bùi" userId="8f1c684a35fa4ba7" providerId="LiveId" clId="{8326BC60-2646-4082-BEC1-B23D3E58C6CF}" dt="2024-07-10T02:36:28.511" v="983" actId="2696"/>
        <pc:sldMkLst>
          <pc:docMk/>
          <pc:sldMk cId="1735051380" sldId="264"/>
        </pc:sldMkLst>
        <pc:spChg chg="mod">
          <ac:chgData name="Nhật Anh Bùi" userId="8f1c684a35fa4ba7" providerId="LiveId" clId="{8326BC60-2646-4082-BEC1-B23D3E58C6CF}" dt="2024-07-10T02:34:16.497" v="982" actId="20577"/>
          <ac:spMkLst>
            <pc:docMk/>
            <pc:sldMk cId="1735051380" sldId="264"/>
            <ac:spMk id="2" creationId="{CCCC750D-372B-ACB9-867F-AC3D2187750B}"/>
          </ac:spMkLst>
        </pc:spChg>
      </pc:sldChg>
      <pc:sldMasterChg chg="delSldLayout">
        <pc:chgData name="Nhật Anh Bùi" userId="8f1c684a35fa4ba7" providerId="LiveId" clId="{8326BC60-2646-4082-BEC1-B23D3E58C6CF}" dt="2024-07-10T02:36:28.511" v="983" actId="2696"/>
        <pc:sldMasterMkLst>
          <pc:docMk/>
          <pc:sldMasterMk cId="4096328700" sldId="2147483660"/>
        </pc:sldMasterMkLst>
        <pc:sldLayoutChg chg="del">
          <pc:chgData name="Nhật Anh Bùi" userId="8f1c684a35fa4ba7" providerId="LiveId" clId="{8326BC60-2646-4082-BEC1-B23D3E58C6CF}" dt="2024-07-10T02:36:28.511" v="983" actId="2696"/>
          <pc:sldLayoutMkLst>
            <pc:docMk/>
            <pc:sldMasterMk cId="4096328700" sldId="2147483660"/>
            <pc:sldLayoutMk cId="1337262190" sldId="214748367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290857"/>
            <a:ext cx="102900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33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76900" y="3997657"/>
            <a:ext cx="6038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" y="-2038015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-2" y="-24112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10800000">
            <a:off x="1004589" y="4834831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10800000">
            <a:off x="951213" y="4855066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84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3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3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3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594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2"/>
          </p:nvPr>
        </p:nvSpPr>
        <p:spPr>
          <a:xfrm>
            <a:off x="960000" y="3266600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960000" y="3669491"/>
            <a:ext cx="30740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3"/>
          </p:nvPr>
        </p:nvSpPr>
        <p:spPr>
          <a:xfrm>
            <a:off x="4558957" y="3266600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4558957" y="3669491"/>
            <a:ext cx="30740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5"/>
          </p:nvPr>
        </p:nvSpPr>
        <p:spPr>
          <a:xfrm>
            <a:off x="8157923" y="3266600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8157923" y="3669491"/>
            <a:ext cx="30740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2283711"/>
            <a:ext cx="1097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8" hasCustomPrompt="1"/>
          </p:nvPr>
        </p:nvSpPr>
        <p:spPr>
          <a:xfrm>
            <a:off x="4558957" y="2283711"/>
            <a:ext cx="1097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9" hasCustomPrompt="1"/>
          </p:nvPr>
        </p:nvSpPr>
        <p:spPr>
          <a:xfrm>
            <a:off x="8157923" y="2283711"/>
            <a:ext cx="1097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4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4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4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133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5023200" y="1886400"/>
            <a:ext cx="6218000" cy="39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lbert Sans Light"/>
              <a:buChar char="●"/>
              <a:defRPr sz="14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947300" y="1784800"/>
            <a:ext cx="3808800" cy="390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7" name="Google Shape;107;p15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5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5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158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89167" y="4235317"/>
            <a:ext cx="581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1402000" y="2015100"/>
            <a:ext cx="9388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3574968" y="-1568138"/>
            <a:ext cx="8617031" cy="312389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6"/>
          <p:cNvSpPr/>
          <p:nvPr/>
        </p:nvSpPr>
        <p:spPr>
          <a:xfrm flipH="1">
            <a:off x="3531605" y="-16565"/>
            <a:ext cx="8660396" cy="155703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/>
          <p:nvPr/>
        </p:nvSpPr>
        <p:spPr>
          <a:xfrm rot="10800000" flipH="1">
            <a:off x="6" y="5302247"/>
            <a:ext cx="8617031" cy="312389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5" y="5317527"/>
            <a:ext cx="8660396" cy="155703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872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6373383" y="1705067"/>
            <a:ext cx="4858800" cy="3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2"/>
          </p:nvPr>
        </p:nvSpPr>
        <p:spPr>
          <a:xfrm>
            <a:off x="960000" y="1705067"/>
            <a:ext cx="4858800" cy="3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7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7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7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1643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30584" y="1228000"/>
            <a:ext cx="5930800" cy="1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3130533" y="2658467"/>
            <a:ext cx="5930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0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092433" y="4511133"/>
            <a:ext cx="6007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4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467" b="1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4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467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0" name="Google Shape;130;p18"/>
          <p:cNvSpPr/>
          <p:nvPr/>
        </p:nvSpPr>
        <p:spPr>
          <a:xfrm flipH="1">
            <a:off x="1004589" y="-2038015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8"/>
          <p:cNvSpPr/>
          <p:nvPr/>
        </p:nvSpPr>
        <p:spPr>
          <a:xfrm flipH="1">
            <a:off x="951213" y="-24112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8"/>
          <p:cNvSpPr/>
          <p:nvPr/>
        </p:nvSpPr>
        <p:spPr>
          <a:xfrm rot="10800000" flipH="1">
            <a:off x="1" y="4936431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8"/>
          <p:cNvSpPr/>
          <p:nvPr/>
        </p:nvSpPr>
        <p:spPr>
          <a:xfrm rot="10800000" flipH="1">
            <a:off x="-2" y="4855066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225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flipH="1">
            <a:off x="1004589" y="-2038015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9"/>
          <p:cNvSpPr/>
          <p:nvPr/>
        </p:nvSpPr>
        <p:spPr>
          <a:xfrm flipH="1">
            <a:off x="951213" y="-24112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9"/>
          <p:cNvSpPr/>
          <p:nvPr/>
        </p:nvSpPr>
        <p:spPr>
          <a:xfrm rot="10800000" flipH="1">
            <a:off x="1" y="4834831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9"/>
          <p:cNvSpPr/>
          <p:nvPr/>
        </p:nvSpPr>
        <p:spPr>
          <a:xfrm rot="10800000" flipH="1">
            <a:off x="-2" y="4855066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684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0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0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0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743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7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79767" y="2702600"/>
            <a:ext cx="846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02600"/>
            <a:ext cx="1828800" cy="14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779767" y="3655433"/>
            <a:ext cx="84612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0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004589" y="-2038015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 flipH="1">
            <a:off x="951213" y="-24112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1" y="4834831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-2" y="4855066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7059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25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14652"/>
            <a:ext cx="10272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1100"/>
              <a:buFont typeface="Nunito Light"/>
              <a:buChar char="●"/>
              <a:defRPr sz="1600">
                <a:solidFill>
                  <a:srgbClr val="434343"/>
                </a:solidFill>
              </a:defRPr>
            </a:lvl1pPr>
            <a:lvl2pPr marL="1219170" lvl="1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●"/>
              <a:defRPr sz="1467">
                <a:solidFill>
                  <a:srgbClr val="434343"/>
                </a:solidFill>
              </a:defRPr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467">
                <a:solidFill>
                  <a:srgbClr val="434343"/>
                </a:solidFill>
              </a:defRPr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467">
                <a:solidFill>
                  <a:srgbClr val="434343"/>
                </a:solidFill>
              </a:defRPr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100"/>
              <a:buFont typeface="Nunito Light"/>
              <a:buChar char="■"/>
              <a:defRPr sz="1467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44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6543132" y="3014636"/>
            <a:ext cx="42416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407268" y="3014636"/>
            <a:ext cx="42416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6543127" y="2603933"/>
            <a:ext cx="42416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407268" y="2603933"/>
            <a:ext cx="42416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983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6098193" y="-1097567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063069" y="-6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4" y="5747733"/>
            <a:ext cx="6090841" cy="221017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2" y="5759602"/>
            <a:ext cx="6125967" cy="110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081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1540467"/>
            <a:ext cx="6340000" cy="7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960000" y="2217700"/>
            <a:ext cx="6340000" cy="3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7524767" y="719333"/>
            <a:ext cx="4267200" cy="54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6" y="-1568138"/>
            <a:ext cx="8617031" cy="312389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5" y="-16565"/>
            <a:ext cx="8660396" cy="155703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 rot="10800000">
            <a:off x="3572002" y="5302247"/>
            <a:ext cx="8617031" cy="312389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/>
          <p:nvPr/>
        </p:nvSpPr>
        <p:spPr>
          <a:xfrm rot="10800000">
            <a:off x="3528638" y="5317527"/>
            <a:ext cx="8660396" cy="155703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979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1004589" y="-2038015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8"/>
          <p:cNvSpPr/>
          <p:nvPr/>
        </p:nvSpPr>
        <p:spPr>
          <a:xfrm flipH="1">
            <a:off x="951213" y="-24112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8"/>
          <p:cNvSpPr/>
          <p:nvPr/>
        </p:nvSpPr>
        <p:spPr>
          <a:xfrm rot="10800000" flipH="1">
            <a:off x="1" y="4834831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-2" y="4855066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9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0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1" y="-2038015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/>
          <p:nvPr/>
        </p:nvSpPr>
        <p:spPr>
          <a:xfrm>
            <a:off x="-2" y="-24112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9"/>
          <p:cNvSpPr/>
          <p:nvPr/>
        </p:nvSpPr>
        <p:spPr>
          <a:xfrm rot="10800000">
            <a:off x="1004589" y="4834831"/>
            <a:ext cx="11187409" cy="4054852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9"/>
          <p:cNvSpPr/>
          <p:nvPr/>
        </p:nvSpPr>
        <p:spPr>
          <a:xfrm rot="10800000">
            <a:off x="951213" y="4855066"/>
            <a:ext cx="11240787" cy="2020743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810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77200" y="5468267"/>
            <a:ext cx="10264000" cy="6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6" y="-1568138"/>
            <a:ext cx="8617031" cy="3123891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10"/>
          <p:cNvGrpSpPr/>
          <p:nvPr/>
        </p:nvGrpSpPr>
        <p:grpSpPr>
          <a:xfrm>
            <a:off x="4287438" y="4658756"/>
            <a:ext cx="8660396" cy="3123891"/>
            <a:chOff x="2648703" y="2843378"/>
            <a:chExt cx="6495297" cy="2342918"/>
          </a:xfrm>
        </p:grpSpPr>
        <p:sp>
          <p:nvSpPr>
            <p:cNvPr id="71" name="Google Shape;71;p10"/>
            <p:cNvSpPr/>
            <p:nvPr/>
          </p:nvSpPr>
          <p:spPr>
            <a:xfrm rot="10800000">
              <a:off x="2681226" y="2843378"/>
              <a:ext cx="6462773" cy="2342918"/>
            </a:xfrm>
            <a:custGeom>
              <a:avLst/>
              <a:gdLst/>
              <a:ahLst/>
              <a:cxnLst/>
              <a:rect l="l" t="t" r="r" b="b"/>
              <a:pathLst>
                <a:path w="2209495" h="1034401" extrusionOk="0">
                  <a:moveTo>
                    <a:pt x="1939368" y="0"/>
                  </a:moveTo>
                  <a:cubicBezTo>
                    <a:pt x="1660488" y="60184"/>
                    <a:pt x="1675959" y="223681"/>
                    <a:pt x="1372944" y="275384"/>
                  </a:cubicBezTo>
                  <a:cubicBezTo>
                    <a:pt x="1330003" y="282716"/>
                    <a:pt x="1292375" y="285803"/>
                    <a:pt x="1258610" y="285803"/>
                  </a:cubicBezTo>
                  <a:cubicBezTo>
                    <a:pt x="1078493" y="285803"/>
                    <a:pt x="1008327" y="197954"/>
                    <a:pt x="828189" y="197954"/>
                  </a:cubicBezTo>
                  <a:cubicBezTo>
                    <a:pt x="794437" y="197954"/>
                    <a:pt x="756825" y="201038"/>
                    <a:pt x="713905" y="208362"/>
                  </a:cubicBezTo>
                  <a:cubicBezTo>
                    <a:pt x="398975" y="262132"/>
                    <a:pt x="428155" y="436663"/>
                    <a:pt x="113225" y="490403"/>
                  </a:cubicBezTo>
                  <a:cubicBezTo>
                    <a:pt x="78106" y="496405"/>
                    <a:pt x="46120" y="498973"/>
                    <a:pt x="16583" y="498973"/>
                  </a:cubicBezTo>
                  <a:cubicBezTo>
                    <a:pt x="10969" y="498973"/>
                    <a:pt x="5443" y="498880"/>
                    <a:pt x="1" y="498701"/>
                  </a:cubicBezTo>
                  <a:lnTo>
                    <a:pt x="1" y="1031383"/>
                  </a:lnTo>
                  <a:cubicBezTo>
                    <a:pt x="18174" y="1033310"/>
                    <a:pt x="37574" y="1034400"/>
                    <a:pt x="58723" y="1034400"/>
                  </a:cubicBezTo>
                  <a:cubicBezTo>
                    <a:pt x="98945" y="1034400"/>
                    <a:pt x="145493" y="1030458"/>
                    <a:pt x="201950" y="1020836"/>
                  </a:cubicBezTo>
                  <a:cubicBezTo>
                    <a:pt x="516880" y="967066"/>
                    <a:pt x="487700" y="792535"/>
                    <a:pt x="802660" y="738795"/>
                  </a:cubicBezTo>
                  <a:cubicBezTo>
                    <a:pt x="845601" y="731464"/>
                    <a:pt x="883230" y="728377"/>
                    <a:pt x="916994" y="728377"/>
                  </a:cubicBezTo>
                  <a:cubicBezTo>
                    <a:pt x="1097112" y="728377"/>
                    <a:pt x="1167278" y="816225"/>
                    <a:pt x="1347415" y="816225"/>
                  </a:cubicBezTo>
                  <a:cubicBezTo>
                    <a:pt x="1381167" y="816225"/>
                    <a:pt x="1418780" y="813141"/>
                    <a:pt x="1461700" y="805818"/>
                  </a:cubicBezTo>
                  <a:cubicBezTo>
                    <a:pt x="1776630" y="752048"/>
                    <a:pt x="1747450" y="577516"/>
                    <a:pt x="2062380" y="523777"/>
                  </a:cubicBezTo>
                  <a:cubicBezTo>
                    <a:pt x="2097468" y="517793"/>
                    <a:pt x="2129409" y="515216"/>
                    <a:pt x="2158902" y="515216"/>
                  </a:cubicBezTo>
                  <a:cubicBezTo>
                    <a:pt x="2176598" y="515216"/>
                    <a:pt x="2193412" y="516144"/>
                    <a:pt x="2209495" y="517819"/>
                  </a:cubicBezTo>
                  <a:lnTo>
                    <a:pt x="22094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0"/>
            <p:cNvSpPr/>
            <p:nvPr/>
          </p:nvSpPr>
          <p:spPr>
            <a:xfrm rot="10800000">
              <a:off x="2648703" y="3325038"/>
              <a:ext cx="6495297" cy="1167779"/>
            </a:xfrm>
            <a:custGeom>
              <a:avLst/>
              <a:gdLst/>
              <a:ahLst/>
              <a:cxnLst/>
              <a:rect l="l" t="t" r="r" b="b"/>
              <a:pathLst>
                <a:path w="1969764" h="444445" extrusionOk="0">
                  <a:moveTo>
                    <a:pt x="1" y="0"/>
                  </a:moveTo>
                  <a:lnTo>
                    <a:pt x="1" y="444445"/>
                  </a:lnTo>
                  <a:cubicBezTo>
                    <a:pt x="42889" y="407088"/>
                    <a:pt x="84562" y="366875"/>
                    <a:pt x="126477" y="328181"/>
                  </a:cubicBezTo>
                  <a:cubicBezTo>
                    <a:pt x="206833" y="251493"/>
                    <a:pt x="301818" y="223009"/>
                    <a:pt x="399470" y="223009"/>
                  </a:cubicBezTo>
                  <a:cubicBezTo>
                    <a:pt x="479086" y="223009"/>
                    <a:pt x="560475" y="241943"/>
                    <a:pt x="637156" y="269123"/>
                  </a:cubicBezTo>
                  <a:cubicBezTo>
                    <a:pt x="658406" y="272561"/>
                    <a:pt x="681421" y="274758"/>
                    <a:pt x="707083" y="274758"/>
                  </a:cubicBezTo>
                  <a:cubicBezTo>
                    <a:pt x="733141" y="274758"/>
                    <a:pt x="761927" y="272493"/>
                    <a:pt x="794362" y="266965"/>
                  </a:cubicBezTo>
                  <a:cubicBezTo>
                    <a:pt x="1051875" y="223013"/>
                    <a:pt x="1024701" y="60548"/>
                    <a:pt x="1282244" y="16596"/>
                  </a:cubicBezTo>
                  <a:cubicBezTo>
                    <a:pt x="1313452" y="11262"/>
                    <a:pt x="1341275" y="8964"/>
                    <a:pt x="1366533" y="8964"/>
                  </a:cubicBezTo>
                  <a:cubicBezTo>
                    <a:pt x="1393377" y="8964"/>
                    <a:pt x="1417324" y="11560"/>
                    <a:pt x="1439359" y="15867"/>
                  </a:cubicBezTo>
                  <a:cubicBezTo>
                    <a:pt x="1482156" y="24226"/>
                    <a:pt x="1517750" y="39028"/>
                    <a:pt x="1553313" y="53618"/>
                  </a:cubicBezTo>
                  <a:cubicBezTo>
                    <a:pt x="1607137" y="80721"/>
                    <a:pt x="1665708" y="94041"/>
                    <a:pt x="1723741" y="94041"/>
                  </a:cubicBezTo>
                  <a:cubicBezTo>
                    <a:pt x="1813577" y="94041"/>
                    <a:pt x="1902121" y="62122"/>
                    <a:pt x="1969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" name="Google Shape;73;p10"/>
          <p:cNvSpPr/>
          <p:nvPr/>
        </p:nvSpPr>
        <p:spPr>
          <a:xfrm>
            <a:off x="-21665" y="-98866"/>
            <a:ext cx="9205364" cy="165481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800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2921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328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569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BCE0-77D7-7B1A-9DD3-7985F9CF7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Cooking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75D3A-9655-7514-AAD0-1BFEF5D43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3 - AI1803</a:t>
            </a:r>
          </a:p>
        </p:txBody>
      </p:sp>
    </p:spTree>
    <p:extLst>
      <p:ext uri="{BB962C8B-B14F-4D97-AF65-F5344CB8AC3E}">
        <p14:creationId xmlns:p14="http://schemas.microsoft.com/office/powerpoint/2010/main" val="280762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8B3C-74DC-8A89-B19D-4ABF35C0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2EA9-F46B-E025-2AC7-68ED9AC48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65100" indent="0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Frontend:</a:t>
            </a:r>
          </a:p>
          <a:p>
            <a:pPr marL="4508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Trần Minh Quân</a:t>
            </a:r>
          </a:p>
          <a:p>
            <a:pPr marL="4508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Trần Phương Nam</a:t>
            </a:r>
          </a:p>
          <a:p>
            <a:pPr marL="165100" indent="0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Slide</a:t>
            </a:r>
            <a:r>
              <a:rPr lang="vi-VN" sz="2800" b="1" dirty="0">
                <a:latin typeface="+mj-lt"/>
              </a:rPr>
              <a:t> &amp; </a:t>
            </a:r>
            <a:r>
              <a:rPr lang="en-US" sz="2800" b="1" dirty="0" err="1">
                <a:latin typeface="+mj-lt"/>
              </a:rPr>
              <a:t>LaTex</a:t>
            </a:r>
            <a:r>
              <a:rPr lang="en-US" sz="2800" b="1" dirty="0">
                <a:latin typeface="+mj-lt"/>
              </a:rPr>
              <a:t>:</a:t>
            </a:r>
          </a:p>
          <a:p>
            <a:pPr marL="4508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Bùi Nhật Anh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701044-7E1C-A43C-9634-BBD86075228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65100" indent="0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Backend:</a:t>
            </a:r>
          </a:p>
          <a:p>
            <a:pPr marL="4508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Đỗ Tuấn Kiệt</a:t>
            </a:r>
          </a:p>
          <a:p>
            <a:pPr marL="4508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Trần Gia Hiển</a:t>
            </a:r>
          </a:p>
          <a:p>
            <a:pPr marL="4508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Huỳnh Nhựt Huy</a:t>
            </a:r>
          </a:p>
        </p:txBody>
      </p:sp>
    </p:spTree>
    <p:extLst>
      <p:ext uri="{BB962C8B-B14F-4D97-AF65-F5344CB8AC3E}">
        <p14:creationId xmlns:p14="http://schemas.microsoft.com/office/powerpoint/2010/main" val="186266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D8FC6B2-542E-9C41-953A-4E7DF6E1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001" dirty="0"/>
          </a:p>
        </p:txBody>
      </p:sp>
      <p:pic>
        <p:nvPicPr>
          <p:cNvPr id="24" name="Picture 23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C406D42-811B-C840-B3DF-7F0F9A3A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65" y="1356967"/>
            <a:ext cx="10003071" cy="43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4F84-8FDE-5CC0-BE6A-81E602D5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/>
          <a:lstStyle/>
          <a:p>
            <a:r>
              <a:rPr lang="en-US" dirty="0" err="1"/>
              <a:t>Techstack</a:t>
            </a:r>
            <a:r>
              <a:rPr lang="en-US" dirty="0"/>
              <a:t> Used</a:t>
            </a:r>
            <a:endParaRPr lang="en-00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40CD5-C2A4-9DA5-2A06-51CCD006FAB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0437" y="3267075"/>
            <a:ext cx="3282371" cy="487363"/>
          </a:xfrm>
        </p:spPr>
        <p:txBody>
          <a:bodyPr/>
          <a:lstStyle/>
          <a:p>
            <a:r>
              <a:rPr lang="en-US" dirty="0"/>
              <a:t>PDF Preprocessing</a:t>
            </a:r>
            <a:endParaRPr lang="en-00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155288-5182-0359-A38A-094F5D41B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3669491"/>
            <a:ext cx="3074000" cy="166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PyPDFLoader</a:t>
            </a:r>
            <a:r>
              <a:rPr lang="en-US" sz="18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DirectoryLoader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FAB343-E77E-7B77-CA02-B9A8736898E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58957" y="3266600"/>
            <a:ext cx="3074000" cy="487600"/>
          </a:xfrm>
        </p:spPr>
        <p:txBody>
          <a:bodyPr/>
          <a:lstStyle/>
          <a:p>
            <a:r>
              <a:rPr lang="en-US" dirty="0"/>
              <a:t>Splitting Text</a:t>
            </a:r>
            <a:endParaRPr lang="en-00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86C017-DFD6-FAB8-5CF5-B5A431D8FCB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59300" y="3668713"/>
            <a:ext cx="3073400" cy="1662112"/>
          </a:xfrm>
        </p:spPr>
        <p:txBody>
          <a:bodyPr/>
          <a:lstStyle/>
          <a:p>
            <a:pPr marL="165100" indent="0"/>
            <a:r>
              <a:rPr lang="en-US" sz="1800" dirty="0" err="1"/>
              <a:t>RecursiveCharacterTextSplitter</a:t>
            </a: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3FFF4D-B440-89C8-8F50-C7774EA54AB3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57923" y="3266600"/>
            <a:ext cx="3074000" cy="487600"/>
          </a:xfrm>
        </p:spPr>
        <p:txBody>
          <a:bodyPr/>
          <a:lstStyle/>
          <a:p>
            <a:r>
              <a:rPr lang="en-US" dirty="0"/>
              <a:t>Embedding</a:t>
            </a:r>
            <a:endParaRPr lang="en-00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B579C51-A680-E24B-66F6-8B7D3FB3D5E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58162" y="3668713"/>
            <a:ext cx="3174855" cy="1662112"/>
          </a:xfrm>
        </p:spPr>
        <p:txBody>
          <a:bodyPr/>
          <a:lstStyle/>
          <a:p>
            <a:pPr marL="165100" indent="0"/>
            <a:r>
              <a:rPr lang="en-US" sz="1800" dirty="0" err="1"/>
              <a:t>HuggingFaceEmbeddings</a:t>
            </a:r>
            <a:endParaRPr lang="en-US" sz="1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265F50-6E88-BC22-7A6E-6F6F4A30D89C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960000" y="2283711"/>
            <a:ext cx="1097200" cy="596800"/>
          </a:xfrm>
        </p:spPr>
        <p:txBody>
          <a:bodyPr/>
          <a:lstStyle/>
          <a:p>
            <a:r>
              <a:rPr lang="en-US" dirty="0"/>
              <a:t>1</a:t>
            </a:r>
            <a:endParaRPr lang="en-00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AB766A2-3D7C-151C-8DEF-7F4973CE955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558957" y="2283711"/>
            <a:ext cx="1097200" cy="596800"/>
          </a:xfrm>
        </p:spPr>
        <p:txBody>
          <a:bodyPr/>
          <a:lstStyle/>
          <a:p>
            <a:r>
              <a:rPr lang="en-US" dirty="0"/>
              <a:t>2</a:t>
            </a:r>
            <a:endParaRPr lang="en-00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1279B4-ED49-446D-6C5A-FEC808E3AA70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157923" y="2283711"/>
            <a:ext cx="1097200" cy="596800"/>
          </a:xfrm>
        </p:spPr>
        <p:txBody>
          <a:bodyPr/>
          <a:lstStyle/>
          <a:p>
            <a:r>
              <a:rPr lang="en-US" dirty="0"/>
              <a:t>3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635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4F84-8FDE-5CC0-BE6A-81E602D5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/>
          <a:lstStyle/>
          <a:p>
            <a:r>
              <a:rPr lang="en-US" dirty="0" err="1"/>
              <a:t>Techstack</a:t>
            </a:r>
            <a:r>
              <a:rPr lang="en-US" dirty="0"/>
              <a:t> Used</a:t>
            </a:r>
            <a:endParaRPr lang="en-00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40CD5-C2A4-9DA5-2A06-51CCD006FAB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0000" y="3266600"/>
            <a:ext cx="3074000" cy="487600"/>
          </a:xfrm>
        </p:spPr>
        <p:txBody>
          <a:bodyPr/>
          <a:lstStyle/>
          <a:p>
            <a:r>
              <a:rPr lang="en-US" dirty="0"/>
              <a:t>Vector Database</a:t>
            </a:r>
            <a:endParaRPr lang="en-00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155288-5182-0359-A38A-094F5D41B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3669491"/>
            <a:ext cx="3074000" cy="1661600"/>
          </a:xfrm>
        </p:spPr>
        <p:txBody>
          <a:bodyPr/>
          <a:lstStyle/>
          <a:p>
            <a:r>
              <a:rPr lang="en-US" sz="1800" dirty="0"/>
              <a:t>Chroma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FAB343-E77E-7B77-CA02-B9A8736898E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58957" y="3266600"/>
            <a:ext cx="3074000" cy="487600"/>
          </a:xfrm>
        </p:spPr>
        <p:txBody>
          <a:bodyPr/>
          <a:lstStyle/>
          <a:p>
            <a:r>
              <a:rPr lang="en-US" dirty="0"/>
              <a:t>Q&amp;A System</a:t>
            </a:r>
            <a:endParaRPr lang="en-00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86C017-DFD6-FAB8-5CF5-B5A431D8FCB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58957" y="3669491"/>
            <a:ext cx="3074000" cy="166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Ctransformers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PromptTemplate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RetrievalQA</a:t>
            </a: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3FFF4D-B440-89C8-8F50-C7774EA54AB3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57923" y="3266600"/>
            <a:ext cx="3074000" cy="487600"/>
          </a:xfrm>
        </p:spPr>
        <p:txBody>
          <a:bodyPr/>
          <a:lstStyle/>
          <a:p>
            <a:r>
              <a:rPr lang="en-US" dirty="0"/>
              <a:t>Web app</a:t>
            </a:r>
            <a:endParaRPr lang="en-00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B579C51-A680-E24B-66F6-8B7D3FB3D5E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57923" y="3669491"/>
            <a:ext cx="3074000" cy="1661600"/>
          </a:xfrm>
        </p:spPr>
        <p:txBody>
          <a:bodyPr/>
          <a:lstStyle/>
          <a:p>
            <a:r>
              <a:rPr lang="en-US" sz="1800" dirty="0"/>
              <a:t>Flask: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render_template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request</a:t>
            </a:r>
            <a:endParaRPr lang="en-001" sz="1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265F50-6E88-BC22-7A6E-6F6F4A30D89C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960000" y="2283711"/>
            <a:ext cx="1097200" cy="596800"/>
          </a:xfrm>
        </p:spPr>
        <p:txBody>
          <a:bodyPr/>
          <a:lstStyle/>
          <a:p>
            <a:r>
              <a:rPr lang="en-US" dirty="0"/>
              <a:t>4</a:t>
            </a:r>
            <a:endParaRPr lang="en-00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AB766A2-3D7C-151C-8DEF-7F4973CE955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558957" y="2283711"/>
            <a:ext cx="1097200" cy="596800"/>
          </a:xfrm>
        </p:spPr>
        <p:txBody>
          <a:bodyPr/>
          <a:lstStyle/>
          <a:p>
            <a:r>
              <a:rPr lang="en-US" dirty="0"/>
              <a:t>5</a:t>
            </a:r>
            <a:endParaRPr lang="en-00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1279B4-ED49-446D-6C5A-FEC808E3AA70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157923" y="2283711"/>
            <a:ext cx="1097200" cy="596800"/>
          </a:xfrm>
        </p:spPr>
        <p:txBody>
          <a:bodyPr/>
          <a:lstStyle/>
          <a:p>
            <a:r>
              <a:rPr lang="en-US" dirty="0"/>
              <a:t>6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84598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E225-45E9-AE6C-193A-C5F4C492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298E-5D38-2998-558D-4F5E51847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1662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(Hình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hỏi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trả lời)</a:t>
            </a:r>
            <a:endParaRPr lang="en-001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D8FC6B2-542E-9C41-953A-4E7DF6E1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Side</a:t>
            </a:r>
            <a:endParaRPr lang="en-00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C406D42-811B-C840-B3DF-7F0F9A3A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465" y="1865412"/>
            <a:ext cx="10003071" cy="32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8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D8FC6B2-542E-9C41-953A-4E7DF6E1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Side</a:t>
            </a:r>
            <a:endParaRPr lang="en-00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C406D42-811B-C840-B3DF-7F0F9A3A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465" y="2092794"/>
            <a:ext cx="10003071" cy="28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18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Waves - Business Plan Basic Template by Slidesgo">
  <a:themeElements>
    <a:clrScheme name="Simple Light">
      <a:dk1>
        <a:srgbClr val="191919"/>
      </a:dk1>
      <a:lt1>
        <a:srgbClr val="FFFFFF"/>
      </a:lt1>
      <a:dk2>
        <a:srgbClr val="70BCCC"/>
      </a:dk2>
      <a:lt2>
        <a:srgbClr val="96D6DD"/>
      </a:lt2>
      <a:accent1>
        <a:srgbClr val="DBF5F8"/>
      </a:accent1>
      <a:accent2>
        <a:srgbClr val="CCBFA3"/>
      </a:accent2>
      <a:accent3>
        <a:srgbClr val="E6DAC1"/>
      </a:accent3>
      <a:accent4>
        <a:srgbClr val="FAF4E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Custom 3">
      <a:majorFont>
        <a:latin typeface="Manrope"/>
        <a:ea typeface=""/>
        <a:cs typeface=""/>
      </a:majorFont>
      <a:minorFont>
        <a:latin typeface="Alber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Waves - Business Plan Basic Template by Slidesgo</Template>
  <TotalTime>77</TotalTime>
  <Words>87</Words>
  <Application>Microsoft Office PowerPoint</Application>
  <PresentationFormat>Widescreen</PresentationFormat>
  <Paragraphs>42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Proxima Nova</vt:lpstr>
      <vt:lpstr>Albert Sans</vt:lpstr>
      <vt:lpstr>Albert Sans Light</vt:lpstr>
      <vt:lpstr>Arial</vt:lpstr>
      <vt:lpstr>Bebas Neue</vt:lpstr>
      <vt:lpstr>Manrope</vt:lpstr>
      <vt:lpstr>Nunito Light</vt:lpstr>
      <vt:lpstr>Simple Waves - Business Plan Basic Template by Slidesgo</vt:lpstr>
      <vt:lpstr>Slidesgo Final Pages</vt:lpstr>
      <vt:lpstr>Cooking Chatbot</vt:lpstr>
      <vt:lpstr>Members</vt:lpstr>
      <vt:lpstr>Architecture</vt:lpstr>
      <vt:lpstr>Techstack Used</vt:lpstr>
      <vt:lpstr>Techstack Used</vt:lpstr>
      <vt:lpstr>Demo</vt:lpstr>
      <vt:lpstr>ADMIN Side</vt:lpstr>
      <vt:lpstr>USER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Nhật Anh Bùi</dc:creator>
  <cp:lastModifiedBy>Nhật Anh Bùi</cp:lastModifiedBy>
  <cp:revision>1</cp:revision>
  <dcterms:created xsi:type="dcterms:W3CDTF">2024-07-09T16:22:45Z</dcterms:created>
  <dcterms:modified xsi:type="dcterms:W3CDTF">2024-07-10T02:57:21Z</dcterms:modified>
</cp:coreProperties>
</file>