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8" r:id="rId2"/>
    <p:sldId id="264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D8BB9-50C2-4346-85E0-12A03565EC79}" v="18" dt="2024-07-09T09:49:35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ật Anh Bùi" userId="8f1c684a35fa4ba7" providerId="LiveId" clId="{FB1D8BB9-50C2-4346-85E0-12A03565EC79}"/>
    <pc:docChg chg="undo custSel addSld delSld modSld sldOrd modMainMaster">
      <pc:chgData name="Nhật Anh Bùi" userId="8f1c684a35fa4ba7" providerId="LiveId" clId="{FB1D8BB9-50C2-4346-85E0-12A03565EC79}" dt="2024-07-09T09:50:15.037" v="761" actId="47"/>
      <pc:docMkLst>
        <pc:docMk/>
      </pc:docMkLst>
      <pc:sldChg chg="modSp new del">
        <pc:chgData name="Nhật Anh Bùi" userId="8f1c684a35fa4ba7" providerId="LiveId" clId="{FB1D8BB9-50C2-4346-85E0-12A03565EC79}" dt="2024-07-09T09:12:12.297" v="3" actId="47"/>
        <pc:sldMkLst>
          <pc:docMk/>
          <pc:sldMk cId="586215379" sldId="256"/>
        </pc:sldMkLst>
        <pc:spChg chg="mod">
          <ac:chgData name="Nhật Anh Bùi" userId="8f1c684a35fa4ba7" providerId="LiveId" clId="{FB1D8BB9-50C2-4346-85E0-12A03565EC79}" dt="2024-07-09T09:12:04.682" v="1"/>
          <ac:spMkLst>
            <pc:docMk/>
            <pc:sldMk cId="586215379" sldId="256"/>
            <ac:spMk id="2" creationId="{457F2EAB-DCA0-5029-3160-094432ECAFA8}"/>
          </ac:spMkLst>
        </pc:spChg>
        <pc:spChg chg="mod">
          <ac:chgData name="Nhật Anh Bùi" userId="8f1c684a35fa4ba7" providerId="LiveId" clId="{FB1D8BB9-50C2-4346-85E0-12A03565EC79}" dt="2024-07-09T09:12:04.682" v="1"/>
          <ac:spMkLst>
            <pc:docMk/>
            <pc:sldMk cId="586215379" sldId="256"/>
            <ac:spMk id="3" creationId="{81722376-9ADB-2D71-2312-A869FAC1BC91}"/>
          </ac:spMkLst>
        </pc:spChg>
      </pc:sldChg>
      <pc:sldChg chg="modSp new del mod">
        <pc:chgData name="Nhật Anh Bùi" userId="8f1c684a35fa4ba7" providerId="LiveId" clId="{FB1D8BB9-50C2-4346-85E0-12A03565EC79}" dt="2024-07-09T09:17:05.392" v="31" actId="2696"/>
        <pc:sldMkLst>
          <pc:docMk/>
          <pc:sldMk cId="2601641171" sldId="257"/>
        </pc:sldMkLst>
        <pc:spChg chg="mod">
          <ac:chgData name="Nhật Anh Bùi" userId="8f1c684a35fa4ba7" providerId="LiveId" clId="{FB1D8BB9-50C2-4346-85E0-12A03565EC79}" dt="2024-07-09T09:16:55.021" v="29"/>
          <ac:spMkLst>
            <pc:docMk/>
            <pc:sldMk cId="2601641171" sldId="257"/>
            <ac:spMk id="2" creationId="{AB53C0CA-72FD-9CA3-B25E-A5A6195C8AD7}"/>
          </ac:spMkLst>
        </pc:spChg>
      </pc:sldChg>
      <pc:sldChg chg="addSp modSp new mod modClrScheme chgLayout">
        <pc:chgData name="Nhật Anh Bùi" userId="8f1c684a35fa4ba7" providerId="LiveId" clId="{FB1D8BB9-50C2-4346-85E0-12A03565EC79}" dt="2024-07-09T09:44:15.771" v="498" actId="20577"/>
        <pc:sldMkLst>
          <pc:docMk/>
          <pc:sldMk cId="2887381829" sldId="258"/>
        </pc:sldMkLst>
        <pc:spChg chg="mod">
          <ac:chgData name="Nhật Anh Bùi" userId="8f1c684a35fa4ba7" providerId="LiveId" clId="{FB1D8BB9-50C2-4346-85E0-12A03565EC79}" dt="2024-07-09T09:44:04.395" v="463" actId="26606"/>
          <ac:spMkLst>
            <pc:docMk/>
            <pc:sldMk cId="2887381829" sldId="258"/>
            <ac:spMk id="2" creationId="{4F0B1EFD-B19F-C6E4-3C2F-73FD1C4CD9A6}"/>
          </ac:spMkLst>
        </pc:spChg>
        <pc:spChg chg="add mod">
          <ac:chgData name="Nhật Anh Bùi" userId="8f1c684a35fa4ba7" providerId="LiveId" clId="{FB1D8BB9-50C2-4346-85E0-12A03565EC79}" dt="2024-07-09T09:44:15.771" v="498" actId="20577"/>
          <ac:spMkLst>
            <pc:docMk/>
            <pc:sldMk cId="2887381829" sldId="258"/>
            <ac:spMk id="7" creationId="{185F5748-8EAB-1614-1924-8EFD9E642E10}"/>
          </ac:spMkLst>
        </pc:spChg>
      </pc:sldChg>
      <pc:sldChg chg="addSp delSp modSp new del mod modClrScheme chgLayout">
        <pc:chgData name="Nhật Anh Bùi" userId="8f1c684a35fa4ba7" providerId="LiveId" clId="{FB1D8BB9-50C2-4346-85E0-12A03565EC79}" dt="2024-07-09T09:50:15.037" v="761" actId="47"/>
        <pc:sldMkLst>
          <pc:docMk/>
          <pc:sldMk cId="3343127596" sldId="259"/>
        </pc:sldMkLst>
        <pc:spChg chg="mod ord">
          <ac:chgData name="Nhật Anh Bùi" userId="8f1c684a35fa4ba7" providerId="LiveId" clId="{FB1D8BB9-50C2-4346-85E0-12A03565EC79}" dt="2024-07-09T09:38:07.769" v="432" actId="26606"/>
          <ac:spMkLst>
            <pc:docMk/>
            <pc:sldMk cId="3343127596" sldId="259"/>
            <ac:spMk id="2" creationId="{B69132D7-15A9-1FC8-1C3E-F08C53F5E7CA}"/>
          </ac:spMkLst>
        </pc:spChg>
        <pc:spChg chg="del mod ord">
          <ac:chgData name="Nhật Anh Bùi" userId="8f1c684a35fa4ba7" providerId="LiveId" clId="{FB1D8BB9-50C2-4346-85E0-12A03565EC79}" dt="2024-07-09T09:19:04.988" v="81" actId="700"/>
          <ac:spMkLst>
            <pc:docMk/>
            <pc:sldMk cId="3343127596" sldId="259"/>
            <ac:spMk id="3" creationId="{824D5255-7B6A-628D-0A6E-30154A8999EF}"/>
          </ac:spMkLst>
        </pc:spChg>
        <pc:spChg chg="del">
          <ac:chgData name="Nhật Anh Bùi" userId="8f1c684a35fa4ba7" providerId="LiveId" clId="{FB1D8BB9-50C2-4346-85E0-12A03565EC79}" dt="2024-07-09T09:19:04.988" v="81" actId="700"/>
          <ac:spMkLst>
            <pc:docMk/>
            <pc:sldMk cId="3343127596" sldId="259"/>
            <ac:spMk id="4" creationId="{4C8B6616-DB3E-2415-EC42-F040E9237DA0}"/>
          </ac:spMkLst>
        </pc:spChg>
        <pc:spChg chg="add del mod ord">
          <ac:chgData name="Nhật Anh Bùi" userId="8f1c684a35fa4ba7" providerId="LiveId" clId="{FB1D8BB9-50C2-4346-85E0-12A03565EC79}" dt="2024-07-09T09:19:13.988" v="82" actId="931"/>
          <ac:spMkLst>
            <pc:docMk/>
            <pc:sldMk cId="3343127596" sldId="259"/>
            <ac:spMk id="5" creationId="{3B6EADAA-781A-AA72-0899-4DAAC3451F09}"/>
          </ac:spMkLst>
        </pc:spChg>
        <pc:spChg chg="add del mod">
          <ac:chgData name="Nhật Anh Bùi" userId="8f1c684a35fa4ba7" providerId="LiveId" clId="{FB1D8BB9-50C2-4346-85E0-12A03565EC79}" dt="2024-07-09T09:38:01.966" v="428" actId="478"/>
          <ac:spMkLst>
            <pc:docMk/>
            <pc:sldMk cId="3343127596" sldId="259"/>
            <ac:spMk id="9" creationId="{D930F701-22EC-2952-307C-AFCC4A9A6CC7}"/>
          </ac:spMkLst>
        </pc:spChg>
        <pc:spChg chg="add del mod">
          <ac:chgData name="Nhật Anh Bùi" userId="8f1c684a35fa4ba7" providerId="LiveId" clId="{FB1D8BB9-50C2-4346-85E0-12A03565EC79}" dt="2024-07-09T09:37:59.996" v="427" actId="931"/>
          <ac:spMkLst>
            <pc:docMk/>
            <pc:sldMk cId="3343127596" sldId="259"/>
            <ac:spMk id="11" creationId="{B4C6A55B-D8AD-F42E-7EDD-E44EBD74DE5B}"/>
          </ac:spMkLst>
        </pc:spChg>
        <pc:spChg chg="add del mod">
          <ac:chgData name="Nhật Anh Bùi" userId="8f1c684a35fa4ba7" providerId="LiveId" clId="{FB1D8BB9-50C2-4346-85E0-12A03565EC79}" dt="2024-07-09T09:37:20.338" v="425" actId="478"/>
          <ac:spMkLst>
            <pc:docMk/>
            <pc:sldMk cId="3343127596" sldId="259"/>
            <ac:spMk id="12" creationId="{3E62FF7F-96BF-6C7D-F2C9-AB1CC27FE547}"/>
          </ac:spMkLst>
        </pc:spChg>
        <pc:spChg chg="add del mod">
          <ac:chgData name="Nhật Anh Bùi" userId="8f1c684a35fa4ba7" providerId="LiveId" clId="{FB1D8BB9-50C2-4346-85E0-12A03565EC79}" dt="2024-07-09T09:38:55.189" v="435" actId="931"/>
          <ac:spMkLst>
            <pc:docMk/>
            <pc:sldMk cId="3343127596" sldId="259"/>
            <ac:spMk id="16" creationId="{35E5F1F3-F24D-66BC-75AD-4651D7CF5EC2}"/>
          </ac:spMkLst>
        </pc:spChg>
        <pc:picChg chg="add del mod ord">
          <ac:chgData name="Nhật Anh Bùi" userId="8f1c684a35fa4ba7" providerId="LiveId" clId="{FB1D8BB9-50C2-4346-85E0-12A03565EC79}" dt="2024-07-09T09:37:55.822" v="426" actId="478"/>
          <ac:picMkLst>
            <pc:docMk/>
            <pc:sldMk cId="3343127596" sldId="259"/>
            <ac:picMk id="7" creationId="{341399BC-2B11-EA9A-9B7B-F90B438C1958}"/>
          </ac:picMkLst>
        </pc:picChg>
        <pc:picChg chg="add del mod">
          <ac:chgData name="Nhật Anh Bùi" userId="8f1c684a35fa4ba7" providerId="LiveId" clId="{FB1D8BB9-50C2-4346-85E0-12A03565EC79}" dt="2024-07-09T09:38:17.121" v="434" actId="478"/>
          <ac:picMkLst>
            <pc:docMk/>
            <pc:sldMk cId="3343127596" sldId="259"/>
            <ac:picMk id="14" creationId="{7E144003-7F3C-A4E0-5837-0ED6ECC9E248}"/>
          </ac:picMkLst>
        </pc:picChg>
        <pc:picChg chg="add mod">
          <ac:chgData name="Nhật Anh Bùi" userId="8f1c684a35fa4ba7" providerId="LiveId" clId="{FB1D8BB9-50C2-4346-85E0-12A03565EC79}" dt="2024-07-09T09:39:10.233" v="440" actId="14100"/>
          <ac:picMkLst>
            <pc:docMk/>
            <pc:sldMk cId="3343127596" sldId="259"/>
            <ac:picMk id="18" creationId="{A75588CB-188C-8E3B-F47A-03A5ACF0AFC9}"/>
          </ac:picMkLst>
        </pc:picChg>
      </pc:sldChg>
      <pc:sldChg chg="addSp delSp modSp new mod chgLayout">
        <pc:chgData name="Nhật Anh Bùi" userId="8f1c684a35fa4ba7" providerId="LiveId" clId="{FB1D8BB9-50C2-4346-85E0-12A03565EC79}" dt="2024-07-09T09:41:59.149" v="447" actId="27614"/>
        <pc:sldMkLst>
          <pc:docMk/>
          <pc:sldMk cId="1653722454" sldId="260"/>
        </pc:sldMkLst>
        <pc:spChg chg="mod">
          <ac:chgData name="Nhật Anh Bùi" userId="8f1c684a35fa4ba7" providerId="LiveId" clId="{FB1D8BB9-50C2-4346-85E0-12A03565EC79}" dt="2024-07-09T09:32:17.901" v="206" actId="20577"/>
          <ac:spMkLst>
            <pc:docMk/>
            <pc:sldMk cId="1653722454" sldId="260"/>
            <ac:spMk id="2" creationId="{E8E1F333-B7AB-11E6-0647-0AA0A872CA02}"/>
          </ac:spMkLst>
        </pc:spChg>
        <pc:spChg chg="del">
          <ac:chgData name="Nhật Anh Bùi" userId="8f1c684a35fa4ba7" providerId="LiveId" clId="{FB1D8BB9-50C2-4346-85E0-12A03565EC79}" dt="2024-07-09T09:30:06.125" v="147" actId="931"/>
          <ac:spMkLst>
            <pc:docMk/>
            <pc:sldMk cId="1653722454" sldId="260"/>
            <ac:spMk id="3" creationId="{B1ACE15E-7C38-E39E-70F2-0CCCE846C183}"/>
          </ac:spMkLst>
        </pc:spChg>
        <pc:spChg chg="add del mod">
          <ac:chgData name="Nhật Anh Bùi" userId="8f1c684a35fa4ba7" providerId="LiveId" clId="{FB1D8BB9-50C2-4346-85E0-12A03565EC79}" dt="2024-07-09T09:41:55.634" v="446" actId="931"/>
          <ac:spMkLst>
            <pc:docMk/>
            <pc:sldMk cId="1653722454" sldId="260"/>
            <ac:spMk id="7" creationId="{9B738488-BC78-9FF4-85F4-83B5B2A2696D}"/>
          </ac:spMkLst>
        </pc:spChg>
        <pc:spChg chg="add del mod">
          <ac:chgData name="Nhật Anh Bùi" userId="8f1c684a35fa4ba7" providerId="LiveId" clId="{FB1D8BB9-50C2-4346-85E0-12A03565EC79}" dt="2024-07-09T09:30:13.543" v="154" actId="26606"/>
          <ac:spMkLst>
            <pc:docMk/>
            <pc:sldMk cId="1653722454" sldId="260"/>
            <ac:spMk id="10" creationId="{C80CEE25-EDB4-24DB-E3EA-7F1E214D920D}"/>
          </ac:spMkLst>
        </pc:spChg>
        <pc:picChg chg="add del mod">
          <ac:chgData name="Nhật Anh Bùi" userId="8f1c684a35fa4ba7" providerId="LiveId" clId="{FB1D8BB9-50C2-4346-85E0-12A03565EC79}" dt="2024-07-09T09:41:45.049" v="445" actId="478"/>
          <ac:picMkLst>
            <pc:docMk/>
            <pc:sldMk cId="1653722454" sldId="260"/>
            <ac:picMk id="5" creationId="{A4E8BF6A-341F-47F5-C077-F37364D98938}"/>
          </ac:picMkLst>
        </pc:picChg>
        <pc:picChg chg="add mod">
          <ac:chgData name="Nhật Anh Bùi" userId="8f1c684a35fa4ba7" providerId="LiveId" clId="{FB1D8BB9-50C2-4346-85E0-12A03565EC79}" dt="2024-07-09T09:41:59.149" v="447" actId="27614"/>
          <ac:picMkLst>
            <pc:docMk/>
            <pc:sldMk cId="1653722454" sldId="260"/>
            <ac:picMk id="9" creationId="{29047CA7-03B9-F78A-0F14-CDF0ACDFF218}"/>
          </ac:picMkLst>
        </pc:picChg>
      </pc:sldChg>
      <pc:sldChg chg="addSp delSp modSp new mod">
        <pc:chgData name="Nhật Anh Bùi" userId="8f1c684a35fa4ba7" providerId="LiveId" clId="{FB1D8BB9-50C2-4346-85E0-12A03565EC79}" dt="2024-07-09T09:32:23.713" v="215" actId="20577"/>
        <pc:sldMkLst>
          <pc:docMk/>
          <pc:sldMk cId="1815864847" sldId="261"/>
        </pc:sldMkLst>
        <pc:spChg chg="mod">
          <ac:chgData name="Nhật Anh Bùi" userId="8f1c684a35fa4ba7" providerId="LiveId" clId="{FB1D8BB9-50C2-4346-85E0-12A03565EC79}" dt="2024-07-09T09:32:23.713" v="215" actId="20577"/>
          <ac:spMkLst>
            <pc:docMk/>
            <pc:sldMk cId="1815864847" sldId="261"/>
            <ac:spMk id="2" creationId="{5365CDA0-124D-AEC0-4662-8EF9164732CB}"/>
          </ac:spMkLst>
        </pc:spChg>
        <pc:spChg chg="del">
          <ac:chgData name="Nhật Anh Bùi" userId="8f1c684a35fa4ba7" providerId="LiveId" clId="{FB1D8BB9-50C2-4346-85E0-12A03565EC79}" dt="2024-07-09T09:31:45.451" v="190" actId="931"/>
          <ac:spMkLst>
            <pc:docMk/>
            <pc:sldMk cId="1815864847" sldId="261"/>
            <ac:spMk id="3" creationId="{1D210559-FDFC-0235-7238-BC71D4190946}"/>
          </ac:spMkLst>
        </pc:spChg>
        <pc:picChg chg="add mod">
          <ac:chgData name="Nhật Anh Bùi" userId="8f1c684a35fa4ba7" providerId="LiveId" clId="{FB1D8BB9-50C2-4346-85E0-12A03565EC79}" dt="2024-07-09T09:31:57.584" v="194" actId="14100"/>
          <ac:picMkLst>
            <pc:docMk/>
            <pc:sldMk cId="1815864847" sldId="261"/>
            <ac:picMk id="5" creationId="{0EF56BA2-88DC-F023-77E1-7635AA03A1C4}"/>
          </ac:picMkLst>
        </pc:picChg>
      </pc:sldChg>
      <pc:sldChg chg="addSp delSp modSp new mod modClrScheme chgLayout">
        <pc:chgData name="Nhật Anh Bùi" userId="8f1c684a35fa4ba7" providerId="LiveId" clId="{FB1D8BB9-50C2-4346-85E0-12A03565EC79}" dt="2024-07-09T09:44:27.067" v="500" actId="26606"/>
        <pc:sldMkLst>
          <pc:docMk/>
          <pc:sldMk cId="2399101288" sldId="262"/>
        </pc:sldMkLst>
        <pc:spChg chg="del mod ord">
          <ac:chgData name="Nhật Anh Bùi" userId="8f1c684a35fa4ba7" providerId="LiveId" clId="{FB1D8BB9-50C2-4346-85E0-12A03565EC79}" dt="2024-07-09T09:33:21.647" v="217" actId="700"/>
          <ac:spMkLst>
            <pc:docMk/>
            <pc:sldMk cId="2399101288" sldId="262"/>
            <ac:spMk id="2" creationId="{4C4CD88F-03B3-825F-12F8-91461E2A1121}"/>
          </ac:spMkLst>
        </pc:spChg>
        <pc:spChg chg="del mod ord">
          <ac:chgData name="Nhật Anh Bùi" userId="8f1c684a35fa4ba7" providerId="LiveId" clId="{FB1D8BB9-50C2-4346-85E0-12A03565EC79}" dt="2024-07-09T09:33:21.647" v="217" actId="700"/>
          <ac:spMkLst>
            <pc:docMk/>
            <pc:sldMk cId="2399101288" sldId="262"/>
            <ac:spMk id="3" creationId="{3411A83D-E002-FF2D-942B-26C3D421CD72}"/>
          </ac:spMkLst>
        </pc:spChg>
        <pc:spChg chg="add mod ord">
          <ac:chgData name="Nhật Anh Bùi" userId="8f1c684a35fa4ba7" providerId="LiveId" clId="{FB1D8BB9-50C2-4346-85E0-12A03565EC79}" dt="2024-07-09T09:44:27.067" v="500" actId="26606"/>
          <ac:spMkLst>
            <pc:docMk/>
            <pc:sldMk cId="2399101288" sldId="262"/>
            <ac:spMk id="4" creationId="{13AA83FA-DC16-E9F2-FD9E-9D75A6607EDD}"/>
          </ac:spMkLst>
        </pc:spChg>
        <pc:spChg chg="add mod ord">
          <ac:chgData name="Nhật Anh Bùi" userId="8f1c684a35fa4ba7" providerId="LiveId" clId="{FB1D8BB9-50C2-4346-85E0-12A03565EC79}" dt="2024-07-09T09:44:27.067" v="500" actId="26606"/>
          <ac:spMkLst>
            <pc:docMk/>
            <pc:sldMk cId="2399101288" sldId="262"/>
            <ac:spMk id="5" creationId="{DEADE54A-0FE0-EFFA-8305-A67209B23F2D}"/>
          </ac:spMkLst>
        </pc:spChg>
        <pc:spChg chg="add">
          <ac:chgData name="Nhật Anh Bùi" userId="8f1c684a35fa4ba7" providerId="LiveId" clId="{FB1D8BB9-50C2-4346-85E0-12A03565EC79}" dt="2024-07-09T09:36:05.962" v="375"/>
          <ac:spMkLst>
            <pc:docMk/>
            <pc:sldMk cId="2399101288" sldId="262"/>
            <ac:spMk id="6" creationId="{DEA94CCC-ED94-ADB0-09C3-458B65DD586E}"/>
          </ac:spMkLst>
        </pc:spChg>
        <pc:spChg chg="add del mod">
          <ac:chgData name="Nhật Anh Bùi" userId="8f1c684a35fa4ba7" providerId="LiveId" clId="{FB1D8BB9-50C2-4346-85E0-12A03565EC79}" dt="2024-07-09T09:36:48.627" v="411" actId="6264"/>
          <ac:spMkLst>
            <pc:docMk/>
            <pc:sldMk cId="2399101288" sldId="262"/>
            <ac:spMk id="7" creationId="{A48C660F-7287-3733-51DD-285A10D466AC}"/>
          </ac:spMkLst>
        </pc:spChg>
        <pc:spChg chg="add del mod">
          <ac:chgData name="Nhật Anh Bùi" userId="8f1c684a35fa4ba7" providerId="LiveId" clId="{FB1D8BB9-50C2-4346-85E0-12A03565EC79}" dt="2024-07-09T09:36:48.627" v="411" actId="6264"/>
          <ac:spMkLst>
            <pc:docMk/>
            <pc:sldMk cId="2399101288" sldId="262"/>
            <ac:spMk id="8" creationId="{21312D25-57CD-4868-5EE3-45121A9FBAC6}"/>
          </ac:spMkLst>
        </pc:spChg>
        <pc:spChg chg="add del mod">
          <ac:chgData name="Nhật Anh Bùi" userId="8f1c684a35fa4ba7" providerId="LiveId" clId="{FB1D8BB9-50C2-4346-85E0-12A03565EC79}" dt="2024-07-09T09:36:49.341" v="412" actId="6264"/>
          <ac:spMkLst>
            <pc:docMk/>
            <pc:sldMk cId="2399101288" sldId="262"/>
            <ac:spMk id="9" creationId="{A6F324A6-D986-CD70-47C3-16FDD237E980}"/>
          </ac:spMkLst>
        </pc:spChg>
        <pc:spChg chg="add del mod">
          <ac:chgData name="Nhật Anh Bùi" userId="8f1c684a35fa4ba7" providerId="LiveId" clId="{FB1D8BB9-50C2-4346-85E0-12A03565EC79}" dt="2024-07-09T09:36:49.341" v="412" actId="6264"/>
          <ac:spMkLst>
            <pc:docMk/>
            <pc:sldMk cId="2399101288" sldId="262"/>
            <ac:spMk id="10" creationId="{8A657FC8-C32D-1A7A-C646-A1C0E51D5245}"/>
          </ac:spMkLst>
        </pc:spChg>
      </pc:sldChg>
      <pc:sldChg chg="addSp delSp modSp new mod ord setBg modClrScheme chgLayout">
        <pc:chgData name="Nhật Anh Bùi" userId="8f1c684a35fa4ba7" providerId="LiveId" clId="{FB1D8BB9-50C2-4346-85E0-12A03565EC79}" dt="2024-07-09T09:50:08.366" v="760" actId="1037"/>
        <pc:sldMkLst>
          <pc:docMk/>
          <pc:sldMk cId="2275978036" sldId="263"/>
        </pc:sldMkLst>
        <pc:spChg chg="del mod">
          <ac:chgData name="Nhật Anh Bùi" userId="8f1c684a35fa4ba7" providerId="LiveId" clId="{FB1D8BB9-50C2-4346-85E0-12A03565EC79}" dt="2024-07-09T09:42:56.629" v="450" actId="931"/>
          <ac:spMkLst>
            <pc:docMk/>
            <pc:sldMk cId="2275978036" sldId="263"/>
            <ac:spMk id="2" creationId="{F4CF7D4B-9061-2A74-1BF0-5CBF59106AB3}"/>
          </ac:spMkLst>
        </pc:spChg>
        <pc:spChg chg="del">
          <ac:chgData name="Nhật Anh Bùi" userId="8f1c684a35fa4ba7" providerId="LiveId" clId="{FB1D8BB9-50C2-4346-85E0-12A03565EC79}" dt="2024-07-09T09:43:19.656" v="458" actId="478"/>
          <ac:spMkLst>
            <pc:docMk/>
            <pc:sldMk cId="2275978036" sldId="263"/>
            <ac:spMk id="3" creationId="{1E909FBD-88A6-1F1A-209F-8EAA1E0D98D3}"/>
          </ac:spMkLst>
        </pc:spChg>
        <pc:spChg chg="add del mod">
          <ac:chgData name="Nhật Anh Bùi" userId="8f1c684a35fa4ba7" providerId="LiveId" clId="{FB1D8BB9-50C2-4346-85E0-12A03565EC79}" dt="2024-07-09T09:43:50.583" v="461" actId="478"/>
          <ac:spMkLst>
            <pc:docMk/>
            <pc:sldMk cId="2275978036" sldId="263"/>
            <ac:spMk id="7" creationId="{10046AD4-1423-3467-2691-EEA529103599}"/>
          </ac:spMkLst>
        </pc:spChg>
        <pc:spChg chg="add del mod">
          <ac:chgData name="Nhật Anh Bùi" userId="8f1c684a35fa4ba7" providerId="LiveId" clId="{FB1D8BB9-50C2-4346-85E0-12A03565EC79}" dt="2024-07-09T09:44:33.407" v="501" actId="478"/>
          <ac:spMkLst>
            <pc:docMk/>
            <pc:sldMk cId="2275978036" sldId="263"/>
            <ac:spMk id="8" creationId="{97E9A84F-01B4-51A4-D330-BA055E0550D5}"/>
          </ac:spMkLst>
        </pc:spChg>
        <pc:spChg chg="add del mod ord">
          <ac:chgData name="Nhật Anh Bùi" userId="8f1c684a35fa4ba7" providerId="LiveId" clId="{FB1D8BB9-50C2-4346-85E0-12A03565EC79}" dt="2024-07-09T09:46:01.963" v="519" actId="700"/>
          <ac:spMkLst>
            <pc:docMk/>
            <pc:sldMk cId="2275978036" sldId="263"/>
            <ac:spMk id="11" creationId="{1189C5A1-DB4F-F8AD-BC54-86E9EE31EA5B}"/>
          </ac:spMkLst>
        </pc:spChg>
        <pc:spChg chg="add del mod ord">
          <ac:chgData name="Nhật Anh Bùi" userId="8f1c684a35fa4ba7" providerId="LiveId" clId="{FB1D8BB9-50C2-4346-85E0-12A03565EC79}" dt="2024-07-09T09:46:01.963" v="519" actId="700"/>
          <ac:spMkLst>
            <pc:docMk/>
            <pc:sldMk cId="2275978036" sldId="263"/>
            <ac:spMk id="12" creationId="{7FEE07CB-D134-917D-73FB-CF459E2FC844}"/>
          </ac:spMkLst>
        </pc:spChg>
        <pc:spChg chg="add del">
          <ac:chgData name="Nhật Anh Bùi" userId="8f1c684a35fa4ba7" providerId="LiveId" clId="{FB1D8BB9-50C2-4346-85E0-12A03565EC79}" dt="2024-07-09T09:46:30.142" v="528" actId="478"/>
          <ac:spMkLst>
            <pc:docMk/>
            <pc:sldMk cId="2275978036" sldId="263"/>
            <ac:spMk id="13" creationId="{3C89113E-16F1-F600-EEDB-CD2C256893F2}"/>
          </ac:spMkLst>
        </pc:spChg>
        <pc:spChg chg="add mod ord">
          <ac:chgData name="Nhật Anh Bùi" userId="8f1c684a35fa4ba7" providerId="LiveId" clId="{FB1D8BB9-50C2-4346-85E0-12A03565EC79}" dt="2024-07-09T09:49:19.529" v="713" actId="1076"/>
          <ac:spMkLst>
            <pc:docMk/>
            <pc:sldMk cId="2275978036" sldId="263"/>
            <ac:spMk id="14" creationId="{74E5CADF-72B2-2674-FF6E-D3C56531CA2A}"/>
          </ac:spMkLst>
        </pc:spChg>
        <pc:spChg chg="add mod">
          <ac:chgData name="Nhật Anh Bùi" userId="8f1c684a35fa4ba7" providerId="LiveId" clId="{FB1D8BB9-50C2-4346-85E0-12A03565EC79}" dt="2024-07-09T09:50:08.366" v="760" actId="1037"/>
          <ac:spMkLst>
            <pc:docMk/>
            <pc:sldMk cId="2275978036" sldId="263"/>
            <ac:spMk id="15" creationId="{A402D640-1FE9-ED73-47C2-4FD898C445DE}"/>
          </ac:spMkLst>
        </pc:spChg>
        <pc:picChg chg="add del mod modCrop">
          <ac:chgData name="Nhật Anh Bùi" userId="8f1c684a35fa4ba7" providerId="LiveId" clId="{FB1D8BB9-50C2-4346-85E0-12A03565EC79}" dt="2024-07-09T09:43:48.917" v="460" actId="478"/>
          <ac:picMkLst>
            <pc:docMk/>
            <pc:sldMk cId="2275978036" sldId="263"/>
            <ac:picMk id="5" creationId="{6F95E5BC-3765-9026-D2BD-A198C9E1EE1D}"/>
          </ac:picMkLst>
        </pc:picChg>
        <pc:picChg chg="add mod">
          <ac:chgData name="Nhật Anh Bùi" userId="8f1c684a35fa4ba7" providerId="LiveId" clId="{FB1D8BB9-50C2-4346-85E0-12A03565EC79}" dt="2024-07-09T09:49:57.373" v="747" actId="14100"/>
          <ac:picMkLst>
            <pc:docMk/>
            <pc:sldMk cId="2275978036" sldId="263"/>
            <ac:picMk id="10" creationId="{3FF45729-7169-BFA6-84F2-52C4B878FBAA}"/>
          </ac:picMkLst>
        </pc:picChg>
      </pc:sldChg>
      <pc:sldChg chg="new del">
        <pc:chgData name="Nhật Anh Bùi" userId="8f1c684a35fa4ba7" providerId="LiveId" clId="{FB1D8BB9-50C2-4346-85E0-12A03565EC79}" dt="2024-07-09T09:39:59.215" v="444" actId="47"/>
        <pc:sldMkLst>
          <pc:docMk/>
          <pc:sldMk cId="3259586097" sldId="263"/>
        </pc:sldMkLst>
      </pc:sldChg>
      <pc:sldChg chg="new del">
        <pc:chgData name="Nhật Anh Bùi" userId="8f1c684a35fa4ba7" providerId="LiveId" clId="{FB1D8BB9-50C2-4346-85E0-12A03565EC79}" dt="2024-07-09T09:39:41.413" v="442" actId="47"/>
        <pc:sldMkLst>
          <pc:docMk/>
          <pc:sldMk cId="3368387191" sldId="263"/>
        </pc:sldMkLst>
      </pc:sldChg>
      <pc:sldChg chg="modSp new mod">
        <pc:chgData name="Nhật Anh Bùi" userId="8f1c684a35fa4ba7" providerId="LiveId" clId="{FB1D8BB9-50C2-4346-85E0-12A03565EC79}" dt="2024-07-09T09:48:42.650" v="704" actId="255"/>
        <pc:sldMkLst>
          <pc:docMk/>
          <pc:sldMk cId="1225476014" sldId="264"/>
        </pc:sldMkLst>
        <pc:spChg chg="mod">
          <ac:chgData name="Nhật Anh Bùi" userId="8f1c684a35fa4ba7" providerId="LiveId" clId="{FB1D8BB9-50C2-4346-85E0-12A03565EC79}" dt="2024-07-09T09:47:10.994" v="543" actId="20577"/>
          <ac:spMkLst>
            <pc:docMk/>
            <pc:sldMk cId="1225476014" sldId="264"/>
            <ac:spMk id="2" creationId="{246C1EE6-CEE5-52CE-433E-83A7857F48DF}"/>
          </ac:spMkLst>
        </pc:spChg>
        <pc:spChg chg="mod">
          <ac:chgData name="Nhật Anh Bùi" userId="8f1c684a35fa4ba7" providerId="LiveId" clId="{FB1D8BB9-50C2-4346-85E0-12A03565EC79}" dt="2024-07-09T09:48:42.650" v="704" actId="255"/>
          <ac:spMkLst>
            <pc:docMk/>
            <pc:sldMk cId="1225476014" sldId="264"/>
            <ac:spMk id="3" creationId="{D898A10B-597D-3988-50B6-7734972DA570}"/>
          </ac:spMkLst>
        </pc:spChg>
        <pc:spChg chg="mod">
          <ac:chgData name="Nhật Anh Bùi" userId="8f1c684a35fa4ba7" providerId="LiveId" clId="{FB1D8BB9-50C2-4346-85E0-12A03565EC79}" dt="2024-07-09T09:48:42.650" v="704" actId="255"/>
          <ac:spMkLst>
            <pc:docMk/>
            <pc:sldMk cId="1225476014" sldId="264"/>
            <ac:spMk id="4" creationId="{AD7EC4B9-CE02-8089-095B-6D0E0C4DAAD2}"/>
          </ac:spMkLst>
        </pc:spChg>
      </pc:sldChg>
      <pc:sldMasterChg chg="delSldLayout">
        <pc:chgData name="Nhật Anh Bùi" userId="8f1c684a35fa4ba7" providerId="LiveId" clId="{FB1D8BB9-50C2-4346-85E0-12A03565EC79}" dt="2024-07-09T09:12:12.297" v="3" actId="47"/>
        <pc:sldMasterMkLst>
          <pc:docMk/>
          <pc:sldMasterMk cId="2656062355" sldId="2147483660"/>
        </pc:sldMasterMkLst>
        <pc:sldLayoutChg chg="del">
          <pc:chgData name="Nhật Anh Bùi" userId="8f1c684a35fa4ba7" providerId="LiveId" clId="{FB1D8BB9-50C2-4346-85E0-12A03565EC79}" dt="2024-07-09T09:12:12.297" v="3" actId="47"/>
          <pc:sldLayoutMkLst>
            <pc:docMk/>
            <pc:sldMasterMk cId="2656062355" sldId="2147483660"/>
            <pc:sldLayoutMk cId="333726283" sldId="2147483676"/>
          </pc:sldLayoutMkLst>
        </pc:sldLayoutChg>
      </pc:sldMasterChg>
      <pc:sldMasterChg chg="delSldLayout modSldLayout">
        <pc:chgData name="Nhật Anh Bùi" userId="8f1c684a35fa4ba7" providerId="LiveId" clId="{FB1D8BB9-50C2-4346-85E0-12A03565EC79}" dt="2024-07-09T09:17:05.392" v="31" actId="2696"/>
        <pc:sldMasterMkLst>
          <pc:docMk/>
          <pc:sldMasterMk cId="1081375138" sldId="2147483676"/>
        </pc:sldMasterMkLst>
        <pc:sldLayoutChg chg="delSp del">
          <pc:chgData name="Nhật Anh Bùi" userId="8f1c684a35fa4ba7" providerId="LiveId" clId="{FB1D8BB9-50C2-4346-85E0-12A03565EC79}" dt="2024-07-09T09:17:05.392" v="31" actId="2696"/>
          <pc:sldLayoutMkLst>
            <pc:docMk/>
            <pc:sldMasterMk cId="1081375138" sldId="2147483676"/>
            <pc:sldLayoutMk cId="2832242997" sldId="2147483690"/>
          </pc:sldLayoutMkLst>
          <pc:spChg chg="del">
            <ac:chgData name="Nhật Anh Bùi" userId="8f1c684a35fa4ba7" providerId="LiveId" clId="{FB1D8BB9-50C2-4346-85E0-12A03565EC79}" dt="2024-07-09T09:16:55.021" v="29"/>
            <ac:spMkLst>
              <pc:docMk/>
              <pc:sldMasterMk cId="1081375138" sldId="2147483676"/>
              <pc:sldLayoutMk cId="2832242997" sldId="2147483690"/>
              <ac:spMk id="15" creationId="{75E86F35-1876-7224-ED1D-29C23C0F864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A3D-3C82-4ABB-8CC6-9575C14E28A5}" type="slidenum">
              <a:rPr lang="en-001" smtClean="0"/>
              <a:t>‹#›</a:t>
            </a:fld>
            <a:endParaRPr lang="en-00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AF79836-0470-46AE-8BF8-1819DEB32E71}" type="datetimeFigureOut">
              <a:rPr lang="en-001" smtClean="0"/>
              <a:t>09/07/2024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2707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AF79836-0470-46AE-8BF8-1819DEB32E71}" type="datetimeFigureOut">
              <a:rPr lang="en-001" smtClean="0"/>
              <a:t>09/07/2024</a:t>
            </a:fld>
            <a:endParaRPr lang="en-00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A3D-3C82-4ABB-8CC6-9575C14E28A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91004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A3D-3C82-4ABB-8CC6-9575C14E28A5}" type="slidenum">
              <a:rPr lang="en-001" smtClean="0"/>
              <a:t>‹#›</a:t>
            </a:fld>
            <a:endParaRPr lang="en-00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AF79836-0470-46AE-8BF8-1819DEB32E71}" type="datetimeFigureOut">
              <a:rPr lang="en-001" smtClean="0"/>
              <a:t>09/07/2024</a:t>
            </a:fld>
            <a:endParaRPr lang="en-00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10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B412A3D-3C82-4ABB-8CC6-9575C14E28A5}" type="slidenum">
              <a:rPr lang="en-001" smtClean="0"/>
              <a:t>‹#›</a:t>
            </a:fld>
            <a:endParaRPr lang="en-001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AF79836-0470-46AE-8BF8-1819DEB32E71}" type="datetimeFigureOut">
              <a:rPr lang="en-001" smtClean="0"/>
              <a:t>09/07/2024</a:t>
            </a:fld>
            <a:endParaRPr lang="en-00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9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B412A3D-3C82-4ABB-8CC6-9575C14E28A5}" type="slidenum">
              <a:rPr lang="en-001" smtClean="0"/>
              <a:t>‹#›</a:t>
            </a:fld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AF79836-0470-46AE-8BF8-1819DEB32E71}" type="datetimeFigureOut">
              <a:rPr lang="en-001" smtClean="0"/>
              <a:t>09/07/2024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7674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306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A3D-3C82-4ABB-8CC6-9575C14E28A5}" type="slidenum">
              <a:rPr lang="en-001" smtClean="0"/>
              <a:t>‹#›</a:t>
            </a:fld>
            <a:endParaRPr lang="en-00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AF79836-0470-46AE-8BF8-1819DEB32E71}" type="datetimeFigureOut">
              <a:rPr lang="en-001" smtClean="0"/>
              <a:t>09/07/2024</a:t>
            </a:fld>
            <a:endParaRPr lang="en-00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69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A3D-3C82-4ABB-8CC6-9575C14E28A5}" type="slidenum">
              <a:rPr lang="en-001" smtClean="0"/>
              <a:t>‹#›</a:t>
            </a:fld>
            <a:endParaRPr lang="en-00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AF79836-0470-46AE-8BF8-1819DEB32E71}" type="datetimeFigureOut">
              <a:rPr lang="en-001" smtClean="0"/>
              <a:t>09/07/2024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80763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A3D-3C82-4ABB-8CC6-9575C14E28A5}" type="slidenum">
              <a:rPr lang="en-001" smtClean="0"/>
              <a:t>‹#›</a:t>
            </a:fld>
            <a:endParaRPr lang="en-00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AF79836-0470-46AE-8BF8-1819DEB32E71}" type="datetimeFigureOut">
              <a:rPr lang="en-001" smtClean="0"/>
              <a:t>09/07/2024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8824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AF79836-0470-46AE-8BF8-1819DEB32E71}" type="datetimeFigureOut">
              <a:rPr lang="en-001" smtClean="0"/>
              <a:t>09/07/2024</a:t>
            </a:fld>
            <a:endParaRPr lang="en-001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AB412A3D-3C82-4ABB-8CC6-9575C14E28A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81375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1EFD-B19F-C6E4-3C2F-73FD1C4C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Cooking Chatbot</a:t>
            </a:r>
            <a:endParaRPr lang="en-00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85F5748-8EAB-1614-1924-8EFD9E642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Group 3 – A1803 – FPT </a:t>
            </a:r>
            <a:r>
              <a:rPr lang="en-US" dirty="0" err="1"/>
              <a:t>Univesity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8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1EE6-CEE5-52CE-433E-83A7857F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10B-597D-3988-50B6-7734972DA57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dirty="0">
                <a:latin typeface="Aptos" panose="020B0004020202020204" pitchFamily="34" charset="0"/>
              </a:rPr>
              <a:t>Đỗ Tuấn Kiệt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dirty="0">
                <a:latin typeface="Aptos" panose="020B0004020202020204" pitchFamily="34" charset="0"/>
              </a:rPr>
              <a:t>Trần Gia Hiển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dirty="0">
                <a:latin typeface="Aptos" panose="020B0004020202020204" pitchFamily="34" charset="0"/>
              </a:rPr>
              <a:t>Huỳnh Nhựt Huy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EC4B9-CE02-8089-095B-6D0E0C4DAAD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dirty="0">
                <a:latin typeface="Aptos" panose="020B0004020202020204" pitchFamily="34" charset="0"/>
              </a:rPr>
              <a:t>Nguyễn Minh Quân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dirty="0">
                <a:latin typeface="Aptos" panose="020B0004020202020204" pitchFamily="34" charset="0"/>
              </a:rPr>
              <a:t>Trần Phương Nam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 dirty="0">
                <a:latin typeface="Aptos" panose="020B0004020202020204" pitchFamily="34" charset="0"/>
              </a:rPr>
              <a:t>Bùi Nhật Anh</a:t>
            </a:r>
            <a:endParaRPr lang="en-001" sz="3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7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AA83FA-DC16-E9F2-FD9E-9D75A660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188913"/>
            <a:ext cx="6788150" cy="1593850"/>
          </a:xfrm>
        </p:spPr>
        <p:txBody>
          <a:bodyPr/>
          <a:lstStyle/>
          <a:p>
            <a:r>
              <a:rPr lang="en-US" dirty="0" err="1"/>
              <a:t>Techstack</a:t>
            </a:r>
            <a:r>
              <a:rPr lang="en-US" dirty="0"/>
              <a:t> used</a:t>
            </a:r>
            <a:endParaRPr lang="en-00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DE54A-0FE0-EFFA-8305-A67209B23F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/>
          <a:lstStyle/>
          <a:p>
            <a:r>
              <a:rPr lang="en-US" dirty="0"/>
              <a:t>Programing Language: </a:t>
            </a:r>
            <a:r>
              <a:rPr lang="en-US" b="0" dirty="0">
                <a:solidFill>
                  <a:schemeClr val="bg1"/>
                </a:solidFill>
              </a:rPr>
              <a:t>Python</a:t>
            </a:r>
          </a:p>
          <a:p>
            <a:r>
              <a:rPr lang="en-US" dirty="0"/>
              <a:t>Library: </a:t>
            </a:r>
            <a:r>
              <a:rPr lang="en-US" b="0" dirty="0" err="1">
                <a:solidFill>
                  <a:schemeClr val="bg1"/>
                </a:solidFill>
              </a:rPr>
              <a:t>Langchain</a:t>
            </a:r>
            <a:r>
              <a:rPr lang="en-US" b="0" dirty="0">
                <a:solidFill>
                  <a:schemeClr val="bg1"/>
                </a:solidFill>
              </a:rPr>
              <a:t> (and its module, class)</a:t>
            </a:r>
          </a:p>
          <a:p>
            <a:r>
              <a:rPr lang="en-US" dirty="0"/>
              <a:t>Frontend/Web app: </a:t>
            </a:r>
            <a:r>
              <a:rPr lang="en-US" b="0" dirty="0">
                <a:solidFill>
                  <a:schemeClr val="bg1"/>
                </a:solidFill>
              </a:rPr>
              <a:t>Flask</a:t>
            </a:r>
          </a:p>
          <a:p>
            <a:r>
              <a:rPr lang="en-US" dirty="0"/>
              <a:t>Large Language Model: </a:t>
            </a:r>
            <a:r>
              <a:rPr lang="en-US" b="0" dirty="0" err="1">
                <a:solidFill>
                  <a:schemeClr val="bg1"/>
                </a:solidFill>
              </a:rPr>
              <a:t>CTransformers</a:t>
            </a:r>
            <a:endParaRPr lang="en-US" b="0" dirty="0">
              <a:solidFill>
                <a:schemeClr val="bg1"/>
              </a:solidFill>
            </a:endParaRPr>
          </a:p>
          <a:p>
            <a:r>
              <a:rPr lang="en-US" dirty="0"/>
              <a:t>Vector Database: </a:t>
            </a:r>
            <a:r>
              <a:rPr lang="en-US" b="0" dirty="0">
                <a:solidFill>
                  <a:schemeClr val="bg1"/>
                </a:solidFill>
              </a:rPr>
              <a:t>Chroma</a:t>
            </a:r>
          </a:p>
        </p:txBody>
      </p:sp>
    </p:spTree>
    <p:extLst>
      <p:ext uri="{BB962C8B-B14F-4D97-AF65-F5344CB8AC3E}">
        <p14:creationId xmlns:p14="http://schemas.microsoft.com/office/powerpoint/2010/main" val="239910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4E5CADF-72B2-2674-FF6E-D3C56531CA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10" name="Picture 9" descr="A diagram of a diagram of a computer&#10;&#10;Description automatically generated">
            <a:extLst>
              <a:ext uri="{FF2B5EF4-FFF2-40B4-BE49-F238E27FC236}">
                <a16:creationId xmlns:a16="http://schemas.microsoft.com/office/drawing/2014/main" id="{3FF45729-7169-BFA6-84F2-52C4B878F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7" y="-1"/>
            <a:ext cx="11805006" cy="6858000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A402D640-1FE9-ED73-47C2-4FD898C445DE}"/>
              </a:ext>
            </a:extLst>
          </p:cNvPr>
          <p:cNvSpPr txBox="1">
            <a:spLocks/>
          </p:cNvSpPr>
          <p:nvPr/>
        </p:nvSpPr>
        <p:spPr>
          <a:xfrm>
            <a:off x="5035253" y="5264150"/>
            <a:ext cx="6981647" cy="1593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/>
              <a:t>Architecture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27597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F333-B7AB-11E6-0647-0AA0A872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ADMIN Side</a:t>
            </a:r>
            <a:endParaRPr lang="en-001" dirty="0"/>
          </a:p>
        </p:txBody>
      </p:sp>
      <p:pic>
        <p:nvPicPr>
          <p:cNvPr id="9" name="Content Placeholder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9047CA7-03B9-F78A-0F14-CDF0ACDFF2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77949"/>
            <a:ext cx="7810500" cy="3507040"/>
          </a:xfrm>
        </p:spPr>
      </p:pic>
    </p:spTree>
    <p:extLst>
      <p:ext uri="{BB962C8B-B14F-4D97-AF65-F5344CB8AC3E}">
        <p14:creationId xmlns:p14="http://schemas.microsoft.com/office/powerpoint/2010/main" val="16537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CDA0-124D-AEC0-4662-8EF91647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USER Side</a:t>
            </a:r>
            <a:endParaRPr lang="en-001" dirty="0"/>
          </a:p>
        </p:txBody>
      </p:sp>
      <p:pic>
        <p:nvPicPr>
          <p:cNvPr id="5" name="Content Placeholder 4" descr="A diagram of a diagram of a computer&#10;&#10;Description automatically generated">
            <a:extLst>
              <a:ext uri="{FF2B5EF4-FFF2-40B4-BE49-F238E27FC236}">
                <a16:creationId xmlns:a16="http://schemas.microsoft.com/office/drawing/2014/main" id="{0EF56BA2-88DC-F023-77E1-7635AA03A1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35" y="2388451"/>
            <a:ext cx="9074166" cy="3516238"/>
          </a:xfrm>
          <a:noFill/>
        </p:spPr>
      </p:pic>
    </p:spTree>
    <p:extLst>
      <p:ext uri="{BB962C8B-B14F-4D97-AF65-F5344CB8AC3E}">
        <p14:creationId xmlns:p14="http://schemas.microsoft.com/office/powerpoint/2010/main" val="18158648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34</TotalTime>
  <Words>64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Franklin Gothic Book</vt:lpstr>
      <vt:lpstr>Franklin Gothic Demi</vt:lpstr>
      <vt:lpstr>Custom</vt:lpstr>
      <vt:lpstr>Cooking Chatbot</vt:lpstr>
      <vt:lpstr>Members</vt:lpstr>
      <vt:lpstr>Techstack used</vt:lpstr>
      <vt:lpstr>PowerPoint Presentation</vt:lpstr>
      <vt:lpstr>ADMIN Side</vt:lpstr>
      <vt:lpstr>USER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Nhật Anh Bùi</dc:creator>
  <cp:lastModifiedBy>Nhật Anh Bùi</cp:lastModifiedBy>
  <cp:revision>1</cp:revision>
  <dcterms:created xsi:type="dcterms:W3CDTF">2024-07-09T09:11:41Z</dcterms:created>
  <dcterms:modified xsi:type="dcterms:W3CDTF">2024-07-09T09:50:19Z</dcterms:modified>
</cp:coreProperties>
</file>