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F2E56-701D-42B1-9C1B-1BB8BE61BD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3F7DD4-D315-48AF-94E0-FC8AB0641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7965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CARRILLO</dc:creator>
  <cp:lastModifiedBy>CHRISTIAN CARRILLO</cp:lastModifiedBy>
  <cp:revision>1</cp:revision>
  <dcterms:created xsi:type="dcterms:W3CDTF">2019-01-30T18:28:46Z</dcterms:created>
  <dcterms:modified xsi:type="dcterms:W3CDTF">2019-01-30T18:29:19Z</dcterms:modified>
</cp:coreProperties>
</file>