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2" r:id="rId1"/>
    <p:sldMasterId id="2147483736" r:id="rId2"/>
  </p:sldMasterIdLst>
  <p:notesMasterIdLst>
    <p:notesMasterId r:id="rId15"/>
  </p:notesMasterIdLst>
  <p:sldIdLst>
    <p:sldId id="265" r:id="rId3"/>
    <p:sldId id="335" r:id="rId4"/>
    <p:sldId id="341" r:id="rId5"/>
    <p:sldId id="256" r:id="rId6"/>
    <p:sldId id="257" r:id="rId7"/>
    <p:sldId id="259" r:id="rId8"/>
    <p:sldId id="260" r:id="rId9"/>
    <p:sldId id="261" r:id="rId10"/>
    <p:sldId id="344" r:id="rId11"/>
    <p:sldId id="263" r:id="rId12"/>
    <p:sldId id="264" r:id="rId13"/>
    <p:sldId id="34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73370"/>
    <a:srgbClr val="31AD91"/>
    <a:srgbClr val="59539F"/>
    <a:srgbClr val="FFFFFF"/>
    <a:srgbClr val="6C65AB"/>
    <a:srgbClr val="B2E8D8"/>
    <a:srgbClr val="DDF6EC"/>
    <a:srgbClr val="636FB8"/>
    <a:srgbClr val="4D77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23" autoAdjust="0"/>
  </p:normalViewPr>
  <p:slideViewPr>
    <p:cSldViewPr snapToGrid="0">
      <p:cViewPr varScale="1">
        <p:scale>
          <a:sx n="145" d="100"/>
          <a:sy n="145" d="100"/>
        </p:scale>
        <p:origin x="62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267d23812ae_2_582:notes"/>
          <p:cNvSpPr>
            <a:spLocks noGrp="1" noRot="1" noChangeAspect="1"/>
          </p:cNvSpPr>
          <p:nvPr>
            <p:ph type="sldImg" idx="2"/>
          </p:nvPr>
        </p:nvSpPr>
        <p:spPr>
          <a:xfrm>
            <a:off x="142875" y="568325"/>
            <a:ext cx="6554788" cy="36877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34" name="Google Shape;634;g267d23812ae_2_582:notes"/>
          <p:cNvSpPr txBox="1">
            <a:spLocks noGrp="1"/>
          </p:cNvSpPr>
          <p:nvPr>
            <p:ph type="body" idx="1"/>
          </p:nvPr>
        </p:nvSpPr>
        <p:spPr>
          <a:xfrm>
            <a:off x="256081" y="4667653"/>
            <a:ext cx="6328459" cy="3731374"/>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Clr>
                <a:schemeClr val="dk1"/>
              </a:buClr>
              <a:buSzPts val="1200"/>
              <a:buNone/>
            </a:pPr>
            <a:endParaRPr sz="1400"/>
          </a:p>
        </p:txBody>
      </p:sp>
      <p:sp>
        <p:nvSpPr>
          <p:cNvPr id="635" name="Google Shape;635;g267d23812ae_2_582:notes"/>
          <p:cNvSpPr txBox="1">
            <a:spLocks noGrp="1"/>
          </p:cNvSpPr>
          <p:nvPr>
            <p:ph type="sldNum" idx="12"/>
          </p:nvPr>
        </p:nvSpPr>
        <p:spPr>
          <a:xfrm>
            <a:off x="3884615" y="8656926"/>
            <a:ext cx="2881274" cy="458788"/>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r>
              <a:rPr lang="en" sz="1400">
                <a:latin typeface="Arial"/>
                <a:ea typeface="Arial"/>
                <a:cs typeface="Arial"/>
                <a:sym typeface="Arial"/>
              </a:rPr>
              <a:t>Notes view: </a:t>
            </a:r>
            <a:fld id="{00000000-1234-1234-1234-123412341234}" type="slidenum">
              <a:rPr lang="en" sz="1400">
                <a:latin typeface="Arial"/>
                <a:ea typeface="Arial"/>
                <a:cs typeface="Arial"/>
                <a:sym typeface="Arial"/>
              </a:rPr>
              <a:t>1</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0D0D0D"/>
                </a:solidFill>
                <a:effectLst/>
                <a:highlight>
                  <a:srgbClr val="FFFFFF"/>
                </a:highlight>
                <a:latin typeface="Söhne"/>
              </a:rPr>
              <a:t>positive correlation between the number of accommodations and price, which is expected. It's interesting to note that location scores also correlate positively with price, underscoring the adage of 'location, location, location' in real estate and hospitality</a:t>
            </a:r>
            <a:endParaRPr lang="en-US" dirty="0"/>
          </a:p>
        </p:txBody>
      </p:sp>
    </p:spTree>
    <p:extLst>
      <p:ext uri="{BB962C8B-B14F-4D97-AF65-F5344CB8AC3E}">
        <p14:creationId xmlns:p14="http://schemas.microsoft.com/office/powerpoint/2010/main" val="122239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b="0" i="0" dirty="0">
              <a:solidFill>
                <a:srgbClr val="0D0D0D"/>
              </a:solidFill>
              <a:effectLst/>
              <a:highlight>
                <a:srgbClr val="FFFFFF"/>
              </a:highlight>
              <a:latin typeface="Söhne"/>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1100" dirty="0">
                <a:latin typeface="Tajawal" panose="020B0604020202020204" charset="-78"/>
                <a:cs typeface="Tajawal" panose="020B0604020202020204" charset="-78"/>
              </a:rPr>
              <a:t>We concluded that room type, capacity, and location quality are pivotal in setting the right price. We also highlighted the importance of maintaining high review scores, especially in terms of cleanliness and communication."</a:t>
            </a:r>
            <a:r>
              <a:rPr lang="en-US" sz="1100" dirty="0">
                <a:latin typeface="Tajawal" panose="020B0604020202020204" charset="-78"/>
                <a:cs typeface="Tajawal" panose="020B0604020202020204" charset="-78"/>
              </a:rPr>
              <a:t>.</a:t>
            </a:r>
          </a:p>
          <a:p>
            <a:endParaRPr lang="en-GB" b="0" i="0" dirty="0">
              <a:solidFill>
                <a:srgbClr val="0D0D0D"/>
              </a:solidFill>
              <a:effectLst/>
              <a:highlight>
                <a:srgbClr val="FFFFFF"/>
              </a:highlight>
              <a:latin typeface="Söhne"/>
            </a:endParaRPr>
          </a:p>
          <a:p>
            <a:endParaRPr lang="en-GB" b="0" i="0" dirty="0">
              <a:solidFill>
                <a:srgbClr val="0D0D0D"/>
              </a:solidFill>
              <a:effectLst/>
              <a:highlight>
                <a:srgbClr val="FFFFFF"/>
              </a:highlight>
              <a:latin typeface="Söhne"/>
            </a:endParaRPr>
          </a:p>
          <a:p>
            <a:r>
              <a:rPr lang="en-GB" b="0" i="0" dirty="0">
                <a:solidFill>
                  <a:srgbClr val="0D0D0D"/>
                </a:solidFill>
                <a:effectLst/>
                <a:highlight>
                  <a:srgbClr val="FFFFFF"/>
                </a:highlight>
                <a:latin typeface="Söhne"/>
              </a:rPr>
              <a:t>Hosts can optimize their pricing and enhance listing features that align with guest preferences, such as location and accommodation size. For Airbnb, there's an opportunity to guide hosts with data-driven recommendations for pricing and amenities.</a:t>
            </a:r>
          </a:p>
          <a:p>
            <a:endParaRPr lang="en-GB" b="0" i="0" dirty="0">
              <a:solidFill>
                <a:srgbClr val="0D0D0D"/>
              </a:solidFill>
              <a:effectLst/>
              <a:highlight>
                <a:srgbClr val="FFFFFF"/>
              </a:highlight>
              <a:latin typeface="Söhne"/>
            </a:endParaRPr>
          </a:p>
          <a:p>
            <a:r>
              <a:rPr lang="en-GB" b="0" i="0" dirty="0">
                <a:solidFill>
                  <a:srgbClr val="0D0D0D"/>
                </a:solidFill>
                <a:effectLst/>
                <a:highlight>
                  <a:srgbClr val="FFFFFF"/>
                </a:highlight>
                <a:latin typeface="Söhne"/>
              </a:rPr>
              <a:t>To wrap up, our analysis provided us with several actionable insights. We concluded that room type, capacity, and location quality are pivotal in setting the right price. We also highlighted the importance of maintaining high review scores, especially in terms of cleanliness and communication</a:t>
            </a:r>
          </a:p>
          <a:p>
            <a:endParaRPr lang="en-US" dirty="0"/>
          </a:p>
        </p:txBody>
      </p:sp>
    </p:spTree>
    <p:extLst>
      <p:ext uri="{BB962C8B-B14F-4D97-AF65-F5344CB8AC3E}">
        <p14:creationId xmlns:p14="http://schemas.microsoft.com/office/powerpoint/2010/main" val="267061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4596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8889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292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8488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9930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5113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60" name="Google Shape;60;p14"/>
          <p:cNvSpPr txBox="1">
            <a:spLocks noGrp="1"/>
          </p:cNvSpPr>
          <p:nvPr>
            <p:ph type="ctrTitle"/>
          </p:nvPr>
        </p:nvSpPr>
        <p:spPr>
          <a:xfrm>
            <a:off x="521494" y="1020130"/>
            <a:ext cx="5025419" cy="149596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1" name="Google Shape;61;p14"/>
          <p:cNvSpPr txBox="1">
            <a:spLocks noGrp="1"/>
          </p:cNvSpPr>
          <p:nvPr>
            <p:ph type="subTitle" idx="1"/>
          </p:nvPr>
        </p:nvSpPr>
        <p:spPr>
          <a:xfrm>
            <a:off x="521493" y="2632905"/>
            <a:ext cx="5025420" cy="647813"/>
          </a:xfrm>
          <a:prstGeom prst="rect">
            <a:avLst/>
          </a:prstGeom>
          <a:noFill/>
          <a:ln>
            <a:noFill/>
          </a:ln>
        </p:spPr>
        <p:txBody>
          <a:bodyPr spcFirstLastPara="1" wrap="square" lIns="0" tIns="0" rIns="0" bIns="0" anchor="t" anchorCtr="0">
            <a:noAutofit/>
          </a:bodyPr>
          <a:lstStyle>
            <a:lvl1pPr lvl="0" algn="l">
              <a:lnSpc>
                <a:spcPct val="110000"/>
              </a:lnSpc>
              <a:spcBef>
                <a:spcPts val="500"/>
              </a:spcBef>
              <a:spcAft>
                <a:spcPts val="0"/>
              </a:spcAft>
              <a:buClr>
                <a:schemeClr val="lt1"/>
              </a:buClr>
              <a:buSzPts val="1800"/>
              <a:buNone/>
              <a:defRPr sz="1800">
                <a:solidFill>
                  <a:schemeClr val="lt1"/>
                </a:solidFill>
                <a:latin typeface="Arial"/>
                <a:ea typeface="Arial"/>
                <a:cs typeface="Arial"/>
                <a:sym typeface="Arial"/>
              </a:defRPr>
            </a:lvl1pPr>
            <a:lvl2pPr lvl="1" algn="ctr">
              <a:lnSpc>
                <a:spcPct val="90000"/>
              </a:lnSpc>
              <a:spcBef>
                <a:spcPts val="200"/>
              </a:spcBef>
              <a:spcAft>
                <a:spcPts val="0"/>
              </a:spcAft>
              <a:buSzPts val="1500"/>
              <a:buNone/>
              <a:defRPr sz="1500"/>
            </a:lvl2pPr>
            <a:lvl3pPr lvl="2" algn="ctr">
              <a:lnSpc>
                <a:spcPct val="90000"/>
              </a:lnSpc>
              <a:spcBef>
                <a:spcPts val="200"/>
              </a:spcBef>
              <a:spcAft>
                <a:spcPts val="0"/>
              </a:spcAft>
              <a:buSzPts val="1400"/>
              <a:buNone/>
              <a:defRPr sz="1400"/>
            </a:lvl3pPr>
            <a:lvl4pPr lvl="3" algn="ctr">
              <a:lnSpc>
                <a:spcPct val="110000"/>
              </a:lnSpc>
              <a:spcBef>
                <a:spcPts val="200"/>
              </a:spcBef>
              <a:spcAft>
                <a:spcPts val="0"/>
              </a:spcAft>
              <a:buSzPts val="1200"/>
              <a:buNone/>
              <a:defRPr sz="1200"/>
            </a:lvl4pPr>
            <a:lvl5pPr lvl="4" algn="ctr">
              <a:lnSpc>
                <a:spcPct val="100000"/>
              </a:lnSpc>
              <a:spcBef>
                <a:spcPts val="200"/>
              </a:spcBef>
              <a:spcAft>
                <a:spcPts val="0"/>
              </a:spcAft>
              <a:buClr>
                <a:schemeClr val="dk1"/>
              </a:buClr>
              <a:buSzPts val="1200"/>
              <a:buNone/>
              <a:defRPr sz="1200"/>
            </a:lvl5pPr>
            <a:lvl6pPr lvl="5" algn="ctr">
              <a:lnSpc>
                <a:spcPct val="90000"/>
              </a:lnSpc>
              <a:spcBef>
                <a:spcPts val="200"/>
              </a:spcBef>
              <a:spcAft>
                <a:spcPts val="0"/>
              </a:spcAft>
              <a:buSzPts val="1200"/>
              <a:buNone/>
              <a:defRPr sz="1200"/>
            </a:lvl6pPr>
            <a:lvl7pPr lvl="6" algn="ctr">
              <a:lnSpc>
                <a:spcPct val="90000"/>
              </a:lnSpc>
              <a:spcBef>
                <a:spcPts val="700"/>
              </a:spcBef>
              <a:spcAft>
                <a:spcPts val="0"/>
              </a:spcAft>
              <a:buClr>
                <a:schemeClr val="dk1"/>
              </a:buClr>
              <a:buSzPts val="1200"/>
              <a:buNone/>
              <a:defRPr sz="1200"/>
            </a:lvl7pPr>
            <a:lvl8pPr lvl="7" algn="ctr">
              <a:lnSpc>
                <a:spcPct val="90000"/>
              </a:lnSpc>
              <a:spcBef>
                <a:spcPts val="700"/>
              </a:spcBef>
              <a:spcAft>
                <a:spcPts val="0"/>
              </a:spcAft>
              <a:buClr>
                <a:schemeClr val="dk2"/>
              </a:buClr>
              <a:buSzPts val="1200"/>
              <a:buNone/>
              <a:defRPr sz="1200"/>
            </a:lvl8pPr>
            <a:lvl9pPr lvl="8" algn="ctr">
              <a:lnSpc>
                <a:spcPct val="100000"/>
              </a:lnSpc>
              <a:spcBef>
                <a:spcPts val="0"/>
              </a:spcBef>
              <a:spcAft>
                <a:spcPts val="700"/>
              </a:spcAft>
              <a:buClr>
                <a:schemeClr val="dk2"/>
              </a:buClr>
              <a:buSzPts val="1200"/>
              <a:buNone/>
              <a:defRPr sz="1200"/>
            </a:lvl9pPr>
          </a:lstStyle>
          <a:p>
            <a:endParaRPr/>
          </a:p>
        </p:txBody>
      </p:sp>
      <p:sp>
        <p:nvSpPr>
          <p:cNvPr id="62" name="Google Shape;62;p14"/>
          <p:cNvSpPr txBox="1">
            <a:spLocks noGrp="1"/>
          </p:cNvSpPr>
          <p:nvPr>
            <p:ph type="body" idx="2"/>
          </p:nvPr>
        </p:nvSpPr>
        <p:spPr>
          <a:xfrm>
            <a:off x="521494" y="3439715"/>
            <a:ext cx="4050506" cy="273844"/>
          </a:xfrm>
          <a:prstGeom prst="rect">
            <a:avLst/>
          </a:prstGeom>
          <a:noFill/>
          <a:ln>
            <a:noFill/>
          </a:ln>
        </p:spPr>
        <p:txBody>
          <a:bodyPr spcFirstLastPara="1" wrap="square" lIns="0" tIns="0" rIns="0" bIns="0" anchor="t" anchorCtr="0">
            <a:noAutofit/>
          </a:bodyPr>
          <a:lstStyle>
            <a:lvl1pPr marL="457200" lvl="0" indent="-317500" algn="l">
              <a:lnSpc>
                <a:spcPct val="110000"/>
              </a:lnSpc>
              <a:spcBef>
                <a:spcPts val="500"/>
              </a:spcBef>
              <a:spcAft>
                <a:spcPts val="0"/>
              </a:spcAft>
              <a:buClr>
                <a:schemeClr val="lt1"/>
              </a:buClr>
              <a:buSzPts val="1400"/>
              <a:buChar char="​"/>
              <a:defRPr sz="1400">
                <a:solidFill>
                  <a:schemeClr val="lt1"/>
                </a:solidFill>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200"/>
              </a:spcBef>
              <a:spcAft>
                <a:spcPts val="0"/>
              </a:spcAft>
              <a:buSzPts val="1400"/>
              <a:buChar char="–"/>
              <a:defRPr/>
            </a:lvl3pPr>
            <a:lvl4pPr marL="1828800" lvl="3" indent="-317500" algn="l">
              <a:lnSpc>
                <a:spcPct val="110000"/>
              </a:lnSpc>
              <a:spcBef>
                <a:spcPts val="200"/>
              </a:spcBef>
              <a:spcAft>
                <a:spcPts val="0"/>
              </a:spcAft>
              <a:buSzPts val="1400"/>
              <a:buChar char="​"/>
              <a:defRPr/>
            </a:lvl4pPr>
            <a:lvl5pPr marL="2286000" lvl="4" indent="-317500" algn="l">
              <a:lnSpc>
                <a:spcPct val="100000"/>
              </a:lnSpc>
              <a:spcBef>
                <a:spcPts val="200"/>
              </a:spcBef>
              <a:spcAft>
                <a:spcPts val="0"/>
              </a:spcAft>
              <a:buClr>
                <a:schemeClr val="dk1"/>
              </a:buClr>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63" name="Google Shape;63;p14"/>
          <p:cNvSpPr/>
          <p:nvPr/>
        </p:nvSpPr>
        <p:spPr>
          <a:xfrm>
            <a:off x="5546913" y="3059206"/>
            <a:ext cx="3596248" cy="2084294"/>
          </a:xfrm>
          <a:prstGeom prst="triangle">
            <a:avLst>
              <a:gd name="adj" fmla="val 100000"/>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pic>
        <p:nvPicPr>
          <p:cNvPr id="64" name="Google Shape;64;p14"/>
          <p:cNvPicPr preferRelativeResize="0"/>
          <p:nvPr/>
        </p:nvPicPr>
        <p:blipFill rotWithShape="1">
          <a:blip r:embed="rId3">
            <a:alphaModFix/>
          </a:blip>
          <a:srcRect/>
          <a:stretch/>
        </p:blipFill>
        <p:spPr>
          <a:xfrm>
            <a:off x="7337605" y="4172288"/>
            <a:ext cx="1664162" cy="7826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rgbClr val="010103"/>
            </a:gs>
          </a:gsLst>
          <a:lin ang="8100000" scaled="0"/>
        </a:gradFill>
        <a:effectLst/>
      </p:bgPr>
    </p:bg>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963557" y="2001031"/>
            <a:ext cx="7215368" cy="2400770"/>
          </a:xfrm>
          <a:prstGeom prst="rect">
            <a:avLst/>
          </a:prstGeom>
          <a:noFill/>
          <a:ln w="9525" cap="flat" cmpd="sng">
            <a:solidFill>
              <a:schemeClr val="lt1"/>
            </a:solidFill>
            <a:prstDash val="solid"/>
            <a:round/>
            <a:headEnd type="none" w="sm" len="sm"/>
            <a:tailEnd type="none" w="sm" len="sm"/>
          </a:ln>
        </p:spPr>
        <p:txBody>
          <a:bodyPr spcFirstLastPara="1" wrap="square" lIns="205725" tIns="205725" rIns="205725" bIns="102875" anchor="b" anchorCtr="0">
            <a:noAutofit/>
          </a:bodyPr>
          <a:lstStyle>
            <a:lvl1pPr lvl="0" algn="l">
              <a:lnSpc>
                <a:spcPct val="111111"/>
              </a:lnSpc>
              <a:spcBef>
                <a:spcPts val="0"/>
              </a:spcBef>
              <a:spcAft>
                <a:spcPts val="0"/>
              </a:spcAft>
              <a:buClr>
                <a:schemeClr val="lt1"/>
              </a:buClr>
              <a:buSzPts val="4100"/>
              <a:buFont typeface="Arial"/>
              <a:buNone/>
              <a:defRPr sz="4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7" name="Google Shape;167;p2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8" name="Google Shape;168;p25"/>
          <p:cNvSpPr/>
          <p:nvPr/>
        </p:nvSpPr>
        <p:spPr>
          <a:xfrm>
            <a:off x="963557" y="1071098"/>
            <a:ext cx="710754" cy="710754"/>
          </a:xfrm>
          <a:prstGeom prst="rect">
            <a:avLst/>
          </a:prstGeom>
          <a:noFill/>
          <a:ln w="10775" cap="flat" cmpd="sng">
            <a:solidFill>
              <a:schemeClr val="l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69" name="Google Shape;169;p2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rgbClr val="010103"/>
            </a:gs>
          </a:gsLst>
          <a:lin ang="8100000" scaled="0"/>
        </a:grad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2" name="Google Shape;172;p26"/>
          <p:cNvSpPr txBox="1">
            <a:spLocks noGrp="1"/>
          </p:cNvSpPr>
          <p:nvPr>
            <p:ph type="title"/>
          </p:nvPr>
        </p:nvSpPr>
        <p:spPr>
          <a:xfrm>
            <a:off x="472500" y="2870100"/>
            <a:ext cx="8202600" cy="15309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100"/>
              <a:buFont typeface="Arial"/>
              <a:buNone/>
              <a:defRPr sz="4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73" name="Google Shape;173;p26"/>
          <p:cNvCxnSpPr/>
          <p:nvPr/>
        </p:nvCxnSpPr>
        <p:spPr>
          <a:xfrm>
            <a:off x="464174" y="2760012"/>
            <a:ext cx="8682228" cy="0"/>
          </a:xfrm>
          <a:prstGeom prst="straightConnector1">
            <a:avLst/>
          </a:prstGeom>
          <a:noFill/>
          <a:ln w="19050" cap="flat" cmpd="sng">
            <a:solidFill>
              <a:schemeClr val="lt1"/>
            </a:solidFill>
            <a:prstDash val="solid"/>
            <a:miter lim="800000"/>
            <a:headEnd type="none" w="sm" len="sm"/>
            <a:tailEnd type="none" w="sm" len="sm"/>
          </a:ln>
        </p:spPr>
      </p:cxnSp>
      <p:sp>
        <p:nvSpPr>
          <p:cNvPr id="174" name="Google Shape;174;p26"/>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rgbClr val="010103"/>
            </a:gs>
          </a:gsLst>
          <a:lin ang="8100000" scaled="0"/>
        </a:gradFill>
        <a:effectLst/>
      </p:bgPr>
    </p:bg>
    <p:spTree>
      <p:nvGrpSpPr>
        <p:cNvPr id="1" name="Shape 175"/>
        <p:cNvGrpSpPr/>
        <p:nvPr/>
      </p:nvGrpSpPr>
      <p:grpSpPr>
        <a:xfrm>
          <a:off x="0" y="0"/>
          <a:ext cx="0" cy="0"/>
          <a:chOff x="0" y="0"/>
          <a:chExt cx="0" cy="0"/>
        </a:xfrm>
      </p:grpSpPr>
      <p:pic>
        <p:nvPicPr>
          <p:cNvPr id="176" name="Google Shape;176;p27"/>
          <p:cNvPicPr preferRelativeResize="0"/>
          <p:nvPr/>
        </p:nvPicPr>
        <p:blipFill rotWithShape="1">
          <a:blip r:embed="rId2">
            <a:alphaModFix/>
          </a:blip>
          <a:srcRect l="29398" t="8741" r="101" b="27"/>
          <a:stretch/>
        </p:blipFill>
        <p:spPr>
          <a:xfrm rot="10800000" flipH="1">
            <a:off x="3048746" y="0"/>
            <a:ext cx="312713" cy="5143500"/>
          </a:xfrm>
          <a:prstGeom prst="rect">
            <a:avLst/>
          </a:prstGeom>
          <a:noFill/>
          <a:ln>
            <a:noFill/>
          </a:ln>
        </p:spPr>
      </p:pic>
      <p:sp>
        <p:nvSpPr>
          <p:cNvPr id="177" name="Google Shape;177;p27"/>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8" name="Google Shape;178;p27"/>
          <p:cNvSpPr/>
          <p:nvPr/>
        </p:nvSpPr>
        <p:spPr>
          <a:xfrm>
            <a:off x="0" y="0"/>
            <a:ext cx="3059631" cy="5143500"/>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79" name="Google Shape;179;p27"/>
          <p:cNvSpPr txBox="1">
            <a:spLocks noGrp="1"/>
          </p:cNvSpPr>
          <p:nvPr>
            <p:ph type="title"/>
          </p:nvPr>
        </p:nvSpPr>
        <p:spPr>
          <a:xfrm>
            <a:off x="521494" y="2010827"/>
            <a:ext cx="2296917" cy="112184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73370"/>
              </a:buClr>
              <a:buSzPts val="2600"/>
              <a:buFont typeface="Arial"/>
              <a:buNone/>
              <a:defRPr sz="26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27"/>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rgbClr val="010103"/>
            </a:gs>
          </a:gsLst>
          <a:lin ang="8100000" scaled="0"/>
        </a:gradFill>
        <a:effectLst/>
      </p:bgPr>
    </p:bg>
    <p:spTree>
      <p:nvGrpSpPr>
        <p:cNvPr id="1" name="Shape 181"/>
        <p:cNvGrpSpPr/>
        <p:nvPr/>
      </p:nvGrpSpPr>
      <p:grpSpPr>
        <a:xfrm>
          <a:off x="0" y="0"/>
          <a:ext cx="0" cy="0"/>
          <a:chOff x="0" y="0"/>
          <a:chExt cx="0" cy="0"/>
        </a:xfrm>
      </p:grpSpPr>
      <p:pic>
        <p:nvPicPr>
          <p:cNvPr id="182" name="Google Shape;182;p28"/>
          <p:cNvPicPr preferRelativeResize="0"/>
          <p:nvPr/>
        </p:nvPicPr>
        <p:blipFill rotWithShape="1">
          <a:blip r:embed="rId2">
            <a:alphaModFix/>
          </a:blip>
          <a:srcRect l="29398" t="8741" r="101" b="27"/>
          <a:stretch/>
        </p:blipFill>
        <p:spPr>
          <a:xfrm rot="10800000" flipH="1">
            <a:off x="5374205" y="0"/>
            <a:ext cx="312713" cy="5143500"/>
          </a:xfrm>
          <a:prstGeom prst="rect">
            <a:avLst/>
          </a:prstGeom>
          <a:noFill/>
          <a:ln>
            <a:noFill/>
          </a:ln>
        </p:spPr>
      </p:pic>
      <p:sp>
        <p:nvSpPr>
          <p:cNvPr id="183" name="Google Shape;183;p28"/>
          <p:cNvSpPr/>
          <p:nvPr/>
        </p:nvSpPr>
        <p:spPr>
          <a:xfrm>
            <a:off x="0" y="0"/>
            <a:ext cx="5378967" cy="5143500"/>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84" name="Google Shape;184;p28"/>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28"/>
          <p:cNvSpPr txBox="1">
            <a:spLocks noGrp="1"/>
          </p:cNvSpPr>
          <p:nvPr>
            <p:ph type="title"/>
          </p:nvPr>
        </p:nvSpPr>
        <p:spPr>
          <a:xfrm>
            <a:off x="776888" y="384572"/>
            <a:ext cx="4388212"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2600"/>
              <a:buFont typeface="Arial"/>
              <a:buNone/>
              <a:defRPr sz="26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186" name="Google Shape;186;p28"/>
          <p:cNvGrpSpPr/>
          <p:nvPr/>
        </p:nvGrpSpPr>
        <p:grpSpPr>
          <a:xfrm>
            <a:off x="231967" y="418758"/>
            <a:ext cx="479041" cy="626392"/>
            <a:chOff x="338322" y="584805"/>
            <a:chExt cx="580656" cy="759263"/>
          </a:xfrm>
        </p:grpSpPr>
        <p:sp>
          <p:nvSpPr>
            <p:cNvPr id="187" name="Google Shape;187;p28"/>
            <p:cNvSpPr/>
            <p:nvPr/>
          </p:nvSpPr>
          <p:spPr>
            <a:xfrm rot="5400000">
              <a:off x="249018" y="790981"/>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188" name="Google Shape;188;p28"/>
            <p:cNvSpPr/>
            <p:nvPr/>
          </p:nvSpPr>
          <p:spPr>
            <a:xfrm rot="-1845839">
              <a:off x="324330" y="904675"/>
              <a:ext cx="608641" cy="112731"/>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189" name="Google Shape;189;p28"/>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rgbClr val="010103"/>
            </a:gs>
          </a:gsLst>
          <a:lin ang="8100000" scaled="0"/>
        </a:gradFill>
        <a:effectLst/>
      </p:bgPr>
    </p:bg>
    <p:spTree>
      <p:nvGrpSpPr>
        <p:cNvPr id="1" name="Shape 199"/>
        <p:cNvGrpSpPr/>
        <p:nvPr/>
      </p:nvGrpSpPr>
      <p:grpSpPr>
        <a:xfrm>
          <a:off x="0" y="0"/>
          <a:ext cx="0" cy="0"/>
          <a:chOff x="0" y="0"/>
          <a:chExt cx="0" cy="0"/>
        </a:xfrm>
      </p:grpSpPr>
      <p:pic>
        <p:nvPicPr>
          <p:cNvPr id="200" name="Google Shape;200;p30"/>
          <p:cNvPicPr preferRelativeResize="0"/>
          <p:nvPr/>
        </p:nvPicPr>
        <p:blipFill rotWithShape="1">
          <a:blip r:embed="rId2">
            <a:alphaModFix/>
          </a:blip>
          <a:srcRect l="29398" t="8741" r="101" b="27"/>
          <a:stretch/>
        </p:blipFill>
        <p:spPr>
          <a:xfrm flipH="1">
            <a:off x="4267186" y="0"/>
            <a:ext cx="312713" cy="5143500"/>
          </a:xfrm>
          <a:prstGeom prst="rect">
            <a:avLst/>
          </a:prstGeom>
          <a:noFill/>
          <a:ln>
            <a:noFill/>
          </a:ln>
        </p:spPr>
      </p:pic>
      <p:sp>
        <p:nvSpPr>
          <p:cNvPr id="201" name="Google Shape;201;p30"/>
          <p:cNvSpPr/>
          <p:nvPr/>
        </p:nvSpPr>
        <p:spPr>
          <a:xfrm>
            <a:off x="4572000" y="0"/>
            <a:ext cx="4572000" cy="5143500"/>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202" name="Google Shape;202;p30"/>
          <p:cNvSpPr txBox="1">
            <a:spLocks noGrp="1"/>
          </p:cNvSpPr>
          <p:nvPr>
            <p:ph type="title"/>
          </p:nvPr>
        </p:nvSpPr>
        <p:spPr>
          <a:xfrm>
            <a:off x="521494" y="1339200"/>
            <a:ext cx="3242306" cy="2465100"/>
          </a:xfrm>
          <a:prstGeom prst="rect">
            <a:avLst/>
          </a:prstGeom>
          <a:noFill/>
          <a:ln>
            <a:noFill/>
          </a:ln>
        </p:spPr>
        <p:txBody>
          <a:bodyPr spcFirstLastPara="1" wrap="square" lIns="0" tIns="0" rIns="240025" bIns="0" anchor="ctr"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3" name="Google Shape;203;p30"/>
          <p:cNvSpPr>
            <a:spLocks noGrp="1"/>
          </p:cNvSpPr>
          <p:nvPr>
            <p:ph type="pic" idx="2"/>
          </p:nvPr>
        </p:nvSpPr>
        <p:spPr>
          <a:xfrm>
            <a:off x="4569016" y="0"/>
            <a:ext cx="4574983" cy="5143500"/>
          </a:xfrm>
          <a:prstGeom prst="rect">
            <a:avLst/>
          </a:prstGeom>
          <a:noFill/>
          <a:ln>
            <a:noFill/>
          </a:ln>
        </p:spPr>
      </p:sp>
      <p:sp>
        <p:nvSpPr>
          <p:cNvPr id="204" name="Google Shape;204;p30"/>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205" name="Google Shape;205;p30"/>
          <p:cNvGrpSpPr/>
          <p:nvPr/>
        </p:nvGrpSpPr>
        <p:grpSpPr>
          <a:xfrm>
            <a:off x="7843838" y="4350544"/>
            <a:ext cx="1300161" cy="792956"/>
            <a:chOff x="10458450" y="5800725"/>
            <a:chExt cx="1733548" cy="1057275"/>
          </a:xfrm>
        </p:grpSpPr>
        <p:sp>
          <p:nvSpPr>
            <p:cNvPr id="206" name="Google Shape;206;p30"/>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07" name="Google Shape;207;p30"/>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08" name="Google Shape;208;p3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rgbClr val="010103"/>
            </a:gs>
          </a:gsLst>
          <a:lin ang="8100000" scaled="0"/>
        </a:gradFill>
        <a:effectLst/>
      </p:bgPr>
    </p:bg>
    <p:spTree>
      <p:nvGrpSpPr>
        <p:cNvPr id="1" name="Shape 209"/>
        <p:cNvGrpSpPr/>
        <p:nvPr/>
      </p:nvGrpSpPr>
      <p:grpSpPr>
        <a:xfrm>
          <a:off x="0" y="0"/>
          <a:ext cx="0" cy="0"/>
          <a:chOff x="0" y="0"/>
          <a:chExt cx="0" cy="0"/>
        </a:xfrm>
      </p:grpSpPr>
      <p:pic>
        <p:nvPicPr>
          <p:cNvPr id="210" name="Google Shape;210;p31"/>
          <p:cNvPicPr preferRelativeResize="0"/>
          <p:nvPr/>
        </p:nvPicPr>
        <p:blipFill rotWithShape="1">
          <a:blip r:embed="rId2">
            <a:alphaModFix/>
          </a:blip>
          <a:srcRect l="29398" t="8741" r="101" b="27"/>
          <a:stretch/>
        </p:blipFill>
        <p:spPr>
          <a:xfrm flipH="1">
            <a:off x="5557387" y="0"/>
            <a:ext cx="312713" cy="5143500"/>
          </a:xfrm>
          <a:prstGeom prst="rect">
            <a:avLst/>
          </a:prstGeom>
          <a:noFill/>
          <a:ln>
            <a:noFill/>
          </a:ln>
        </p:spPr>
      </p:pic>
      <p:sp>
        <p:nvSpPr>
          <p:cNvPr id="211" name="Google Shape;211;p31"/>
          <p:cNvSpPr/>
          <p:nvPr/>
        </p:nvSpPr>
        <p:spPr>
          <a:xfrm>
            <a:off x="5864657" y="0"/>
            <a:ext cx="3279343" cy="5143500"/>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212" name="Google Shape;212;p31"/>
          <p:cNvSpPr txBox="1">
            <a:spLocks noGrp="1"/>
          </p:cNvSpPr>
          <p:nvPr>
            <p:ph type="title"/>
          </p:nvPr>
        </p:nvSpPr>
        <p:spPr>
          <a:xfrm>
            <a:off x="521494" y="1353488"/>
            <a:ext cx="4636670"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3" name="Google Shape;213;p31"/>
          <p:cNvSpPr>
            <a:spLocks noGrp="1"/>
          </p:cNvSpPr>
          <p:nvPr>
            <p:ph type="pic" idx="2"/>
          </p:nvPr>
        </p:nvSpPr>
        <p:spPr>
          <a:xfrm>
            <a:off x="5865019" y="0"/>
            <a:ext cx="3278981" cy="5143500"/>
          </a:xfrm>
          <a:prstGeom prst="rect">
            <a:avLst/>
          </a:prstGeom>
          <a:noFill/>
          <a:ln>
            <a:noFill/>
          </a:ln>
        </p:spPr>
      </p:sp>
      <p:sp>
        <p:nvSpPr>
          <p:cNvPr id="214" name="Google Shape;214;p31"/>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215" name="Google Shape;215;p31"/>
          <p:cNvGrpSpPr/>
          <p:nvPr/>
        </p:nvGrpSpPr>
        <p:grpSpPr>
          <a:xfrm>
            <a:off x="7843838" y="4350544"/>
            <a:ext cx="1300161" cy="792956"/>
            <a:chOff x="10458450" y="5800725"/>
            <a:chExt cx="1733548" cy="1057275"/>
          </a:xfrm>
        </p:grpSpPr>
        <p:sp>
          <p:nvSpPr>
            <p:cNvPr id="216" name="Google Shape;216;p31"/>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17" name="Google Shape;217;p31"/>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18" name="Google Shape;218;p31"/>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225"/>
        <p:cNvGrpSpPr/>
        <p:nvPr/>
      </p:nvGrpSpPr>
      <p:grpSpPr>
        <a:xfrm>
          <a:off x="0" y="0"/>
          <a:ext cx="0" cy="0"/>
          <a:chOff x="0" y="0"/>
          <a:chExt cx="0" cy="0"/>
        </a:xfrm>
      </p:grpSpPr>
      <p:sp>
        <p:nvSpPr>
          <p:cNvPr id="226" name="Google Shape;226;p33"/>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7" name="Google Shape;227;p33"/>
          <p:cNvSpPr txBox="1">
            <a:spLocks noGrp="1"/>
          </p:cNvSpPr>
          <p:nvPr>
            <p:ph type="title"/>
          </p:nvPr>
        </p:nvSpPr>
        <p:spPr>
          <a:xfrm>
            <a:off x="521494" y="2073152"/>
            <a:ext cx="1809985" cy="98573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8" name="Google Shape;228;p33"/>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229" name="Google Shape;229;p33"/>
          <p:cNvPicPr preferRelativeResize="0"/>
          <p:nvPr/>
        </p:nvPicPr>
        <p:blipFill rotWithShape="1">
          <a:blip r:embed="rId2">
            <a:alphaModFix/>
          </a:blip>
          <a:srcRect t="6216" b="7715"/>
          <a:stretch/>
        </p:blipFill>
        <p:spPr>
          <a:xfrm rot="120000">
            <a:off x="1630981" y="2552121"/>
            <a:ext cx="2021000" cy="2596309"/>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grpSp>
        <p:nvGrpSpPr>
          <p:cNvPr id="230" name="Google Shape;230;p33"/>
          <p:cNvGrpSpPr/>
          <p:nvPr/>
        </p:nvGrpSpPr>
        <p:grpSpPr>
          <a:xfrm>
            <a:off x="7843838" y="4350544"/>
            <a:ext cx="1300161" cy="792956"/>
            <a:chOff x="10458450" y="5800725"/>
            <a:chExt cx="1733548" cy="1057275"/>
          </a:xfrm>
        </p:grpSpPr>
        <p:sp>
          <p:nvSpPr>
            <p:cNvPr id="231" name="Google Shape;231;p33"/>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32" name="Google Shape;232;p33"/>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33" name="Google Shape;233;p3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rgbClr val="010103"/>
            </a:gs>
          </a:gsLst>
          <a:lin ang="8100000" scaled="0"/>
        </a:gradFill>
        <a:effectLst/>
      </p:bgPr>
    </p:bg>
    <p:spTree>
      <p:nvGrpSpPr>
        <p:cNvPr id="1" name="Shape 234"/>
        <p:cNvGrpSpPr/>
        <p:nvPr/>
      </p:nvGrpSpPr>
      <p:grpSpPr>
        <a:xfrm>
          <a:off x="0" y="0"/>
          <a:ext cx="0" cy="0"/>
          <a:chOff x="0" y="0"/>
          <a:chExt cx="0" cy="0"/>
        </a:xfrm>
      </p:grpSpPr>
      <p:sp>
        <p:nvSpPr>
          <p:cNvPr id="235" name="Google Shape;235;p3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6" name="Google Shape;236;p34"/>
          <p:cNvSpPr/>
          <p:nvPr/>
        </p:nvSpPr>
        <p:spPr>
          <a:xfrm>
            <a:off x="1" y="0"/>
            <a:ext cx="4070190" cy="5143500"/>
          </a:xfrm>
          <a:prstGeom prst="homePlate">
            <a:avLst>
              <a:gd name="adj" fmla="val 12939"/>
            </a:avLst>
          </a:prstGeom>
          <a:solidFill>
            <a:srgbClr val="F2F2F2"/>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237" name="Google Shape;237;p34"/>
          <p:cNvSpPr txBox="1">
            <a:spLocks noGrp="1"/>
          </p:cNvSpPr>
          <p:nvPr>
            <p:ph type="title"/>
          </p:nvPr>
        </p:nvSpPr>
        <p:spPr>
          <a:xfrm>
            <a:off x="521494" y="1339200"/>
            <a:ext cx="2997682"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73370"/>
              </a:buClr>
              <a:buSzPts val="3300"/>
              <a:buFont typeface="Arial"/>
              <a:buNone/>
              <a:defRPr sz="3300" b="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238" name="Google Shape;238;p34"/>
          <p:cNvPicPr preferRelativeResize="0"/>
          <p:nvPr/>
        </p:nvPicPr>
        <p:blipFill rotWithShape="1">
          <a:blip r:embed="rId2">
            <a:alphaModFix/>
          </a:blip>
          <a:srcRect/>
          <a:stretch/>
        </p:blipFill>
        <p:spPr>
          <a:xfrm>
            <a:off x="3436144" y="2545794"/>
            <a:ext cx="973931" cy="2678906"/>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
        <p:nvSpPr>
          <p:cNvPr id="239" name="Google Shape;239;p34"/>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240"/>
        <p:cNvGrpSpPr/>
        <p:nvPr/>
      </p:nvGrpSpPr>
      <p:grpSpPr>
        <a:xfrm>
          <a:off x="0" y="0"/>
          <a:ext cx="0" cy="0"/>
          <a:chOff x="0" y="0"/>
          <a:chExt cx="0" cy="0"/>
        </a:xfrm>
      </p:grpSpPr>
      <p:sp>
        <p:nvSpPr>
          <p:cNvPr id="241" name="Google Shape;241;p35"/>
          <p:cNvSpPr/>
          <p:nvPr/>
        </p:nvSpPr>
        <p:spPr>
          <a:xfrm>
            <a:off x="1" y="0"/>
            <a:ext cx="4070190" cy="5143500"/>
          </a:xfrm>
          <a:prstGeom prst="homePlate">
            <a:avLst>
              <a:gd name="adj" fmla="val 12939"/>
            </a:avLst>
          </a:pr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42" name="Google Shape;242;p35"/>
          <p:cNvSpPr txBox="1">
            <a:spLocks noGrp="1"/>
          </p:cNvSpPr>
          <p:nvPr>
            <p:ph type="title"/>
          </p:nvPr>
        </p:nvSpPr>
        <p:spPr>
          <a:xfrm>
            <a:off x="521494" y="1339200"/>
            <a:ext cx="2997682"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300"/>
              <a:buFont typeface="Arial"/>
              <a:buNone/>
              <a:defRPr sz="3300" b="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3" name="Google Shape;243;p3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244" name="Google Shape;244;p35"/>
          <p:cNvPicPr preferRelativeResize="0"/>
          <p:nvPr/>
        </p:nvPicPr>
        <p:blipFill rotWithShape="1">
          <a:blip r:embed="rId2">
            <a:alphaModFix/>
          </a:blip>
          <a:srcRect t="7561" b="6867"/>
          <a:stretch/>
        </p:blipFill>
        <p:spPr>
          <a:xfrm>
            <a:off x="2683544" y="2562225"/>
            <a:ext cx="2021000" cy="2581275"/>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grpSp>
        <p:nvGrpSpPr>
          <p:cNvPr id="245" name="Google Shape;245;p35"/>
          <p:cNvGrpSpPr/>
          <p:nvPr/>
        </p:nvGrpSpPr>
        <p:grpSpPr>
          <a:xfrm>
            <a:off x="7843838" y="4350544"/>
            <a:ext cx="1300161" cy="792956"/>
            <a:chOff x="10458450" y="5800725"/>
            <a:chExt cx="1733548" cy="1057275"/>
          </a:xfrm>
        </p:grpSpPr>
        <p:sp>
          <p:nvSpPr>
            <p:cNvPr id="246" name="Google Shape;246;p35"/>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47" name="Google Shape;247;p35"/>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48" name="Google Shape;248;p3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276"/>
        <p:cNvGrpSpPr/>
        <p:nvPr/>
      </p:nvGrpSpPr>
      <p:grpSpPr>
        <a:xfrm>
          <a:off x="0" y="0"/>
          <a:ext cx="0" cy="0"/>
          <a:chOff x="0" y="0"/>
          <a:chExt cx="0" cy="0"/>
        </a:xfrm>
      </p:grpSpPr>
      <p:sp>
        <p:nvSpPr>
          <p:cNvPr id="277" name="Google Shape;277;p39"/>
          <p:cNvSpPr/>
          <p:nvPr/>
        </p:nvSpPr>
        <p:spPr>
          <a:xfrm>
            <a:off x="0" y="0"/>
            <a:ext cx="6334679" cy="51435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78" name="Google Shape;278;p39"/>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279" name="Google Shape;279;p39"/>
          <p:cNvPicPr preferRelativeResize="0"/>
          <p:nvPr/>
        </p:nvPicPr>
        <p:blipFill rotWithShape="1">
          <a:blip r:embed="rId2">
            <a:alphaModFix/>
          </a:blip>
          <a:srcRect t="9052" b="6866"/>
          <a:stretch/>
        </p:blipFill>
        <p:spPr>
          <a:xfrm rot="120000">
            <a:off x="4925721" y="2555852"/>
            <a:ext cx="2021000" cy="2592413"/>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
        <p:nvSpPr>
          <p:cNvPr id="280" name="Google Shape;280;p39"/>
          <p:cNvSpPr txBox="1">
            <a:spLocks noGrp="1"/>
          </p:cNvSpPr>
          <p:nvPr>
            <p:ph type="title"/>
          </p:nvPr>
        </p:nvSpPr>
        <p:spPr>
          <a:xfrm>
            <a:off x="521494" y="384572"/>
            <a:ext cx="4643606"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281" name="Google Shape;281;p39"/>
          <p:cNvGrpSpPr/>
          <p:nvPr/>
        </p:nvGrpSpPr>
        <p:grpSpPr>
          <a:xfrm>
            <a:off x="7843838" y="4350544"/>
            <a:ext cx="1300161" cy="792956"/>
            <a:chOff x="10458450" y="5800725"/>
            <a:chExt cx="1733548" cy="1057275"/>
          </a:xfrm>
        </p:grpSpPr>
        <p:sp>
          <p:nvSpPr>
            <p:cNvPr id="282" name="Google Shape;282;p39"/>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83" name="Google Shape;283;p39"/>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84" name="Google Shape;284;p39"/>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End">
  <p:cSld name="End">
    <p:bg>
      <p:bgPr>
        <a:solidFill>
          <a:schemeClr val="lt1"/>
        </a:solidFill>
        <a:effectLst/>
      </p:bgPr>
    </p:bg>
    <p:spTree>
      <p:nvGrpSpPr>
        <p:cNvPr id="1" name="Shape 77"/>
        <p:cNvGrpSpPr/>
        <p:nvPr/>
      </p:nvGrpSpPr>
      <p:grpSpPr>
        <a:xfrm>
          <a:off x="0" y="0"/>
          <a:ext cx="0" cy="0"/>
          <a:chOff x="0" y="0"/>
          <a:chExt cx="0" cy="0"/>
        </a:xfrm>
      </p:grpSpPr>
      <p:pic>
        <p:nvPicPr>
          <p:cNvPr id="78" name="Google Shape;78;p17"/>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79" name="Google Shape;79;p17"/>
          <p:cNvSpPr txBox="1"/>
          <p:nvPr/>
        </p:nvSpPr>
        <p:spPr>
          <a:xfrm>
            <a:off x="521494" y="2260126"/>
            <a:ext cx="4050506" cy="62324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chemeClr val="lt1"/>
              </a:buClr>
              <a:buSzPts val="4500"/>
              <a:buFont typeface="Arial"/>
              <a:buNone/>
            </a:pPr>
            <a:r>
              <a:rPr lang="en" sz="4500" b="0" i="0" u="none" strike="noStrike" cap="none">
                <a:solidFill>
                  <a:schemeClr val="lt1"/>
                </a:solidFill>
                <a:latin typeface="Arial"/>
                <a:ea typeface="Arial"/>
                <a:cs typeface="Arial"/>
                <a:sym typeface="Arial"/>
              </a:rPr>
              <a:t>Thank you</a:t>
            </a:r>
            <a:endParaRPr sz="4500" b="0" i="0" u="none" strike="noStrike" cap="none">
              <a:solidFill>
                <a:schemeClr val="lt1"/>
              </a:solidFill>
              <a:latin typeface="Arial"/>
              <a:ea typeface="Arial"/>
              <a:cs typeface="Arial"/>
              <a:sym typeface="Arial"/>
            </a:endParaRPr>
          </a:p>
        </p:txBody>
      </p:sp>
      <p:sp>
        <p:nvSpPr>
          <p:cNvPr id="80" name="Google Shape;80;p17"/>
          <p:cNvSpPr/>
          <p:nvPr/>
        </p:nvSpPr>
        <p:spPr>
          <a:xfrm>
            <a:off x="5546913" y="3059206"/>
            <a:ext cx="3596248" cy="2084294"/>
          </a:xfrm>
          <a:prstGeom prst="triangle">
            <a:avLst>
              <a:gd name="adj" fmla="val 100000"/>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pic>
        <p:nvPicPr>
          <p:cNvPr id="81" name="Google Shape;81;p17"/>
          <p:cNvPicPr preferRelativeResize="0"/>
          <p:nvPr/>
        </p:nvPicPr>
        <p:blipFill rotWithShape="1">
          <a:blip r:embed="rId3">
            <a:alphaModFix/>
          </a:blip>
          <a:srcRect/>
          <a:stretch/>
        </p:blipFill>
        <p:spPr>
          <a:xfrm>
            <a:off x="7337605" y="4172288"/>
            <a:ext cx="1664162" cy="7826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rgbClr val="010103"/>
            </a:gs>
          </a:gsLst>
          <a:lin ang="8100000" scaled="0"/>
        </a:gradFill>
        <a:effectLst/>
      </p:bgPr>
    </p:bg>
    <p:spTree>
      <p:nvGrpSpPr>
        <p:cNvPr id="1" name="Shape 285"/>
        <p:cNvGrpSpPr/>
        <p:nvPr/>
      </p:nvGrpSpPr>
      <p:grpSpPr>
        <a:xfrm>
          <a:off x="0" y="0"/>
          <a:ext cx="0" cy="0"/>
          <a:chOff x="0" y="0"/>
          <a:chExt cx="0" cy="0"/>
        </a:xfrm>
      </p:grpSpPr>
      <p:sp>
        <p:nvSpPr>
          <p:cNvPr id="286" name="Google Shape;286;p40"/>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7" name="Google Shape;287;p40"/>
          <p:cNvSpPr txBox="1">
            <a:spLocks noGrp="1"/>
          </p:cNvSpPr>
          <p:nvPr>
            <p:ph type="title"/>
          </p:nvPr>
        </p:nvSpPr>
        <p:spPr>
          <a:xfrm>
            <a:off x="521494" y="2869750"/>
            <a:ext cx="8073627" cy="1204912"/>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4100"/>
              <a:buFont typeface="Arial"/>
              <a:buNone/>
              <a:defRPr sz="4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4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b="1">
                <a:solidFill>
                  <a:srgbClr val="FFFFFF"/>
                </a:solidFill>
                <a:latin typeface="Arial"/>
                <a:ea typeface="Arial"/>
                <a:cs typeface="Arial"/>
                <a:sym typeface="Arial"/>
              </a:rPr>
              <a:t>‹#›</a:t>
            </a:fld>
            <a:endParaRPr sz="800" b="1">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289"/>
        <p:cNvGrpSpPr/>
        <p:nvPr/>
      </p:nvGrpSpPr>
      <p:grpSpPr>
        <a:xfrm>
          <a:off x="0" y="0"/>
          <a:ext cx="0" cy="0"/>
          <a:chOff x="0" y="0"/>
          <a:chExt cx="0" cy="0"/>
        </a:xfrm>
      </p:grpSpPr>
      <p:sp>
        <p:nvSpPr>
          <p:cNvPr id="290" name="Google Shape;290;p41"/>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1" name="Google Shape;291;p41"/>
          <p:cNvSpPr/>
          <p:nvPr/>
        </p:nvSpPr>
        <p:spPr>
          <a:xfrm>
            <a:off x="521494" y="469106"/>
            <a:ext cx="699516" cy="699516"/>
          </a:xfrm>
          <a:prstGeom prst="rect">
            <a:avLst/>
          </a:prstGeom>
          <a:noFill/>
          <a:ln w="10775" cap="flat" cmpd="sng">
            <a:solidFill>
              <a:schemeClr val="dk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273370"/>
              </a:solidFill>
              <a:latin typeface="Arial"/>
              <a:ea typeface="Arial"/>
              <a:cs typeface="Arial"/>
              <a:sym typeface="Arial"/>
            </a:endParaRPr>
          </a:p>
        </p:txBody>
      </p:sp>
      <p:sp>
        <p:nvSpPr>
          <p:cNvPr id="292" name="Google Shape;292;p41"/>
          <p:cNvSpPr txBox="1">
            <a:spLocks noGrp="1"/>
          </p:cNvSpPr>
          <p:nvPr>
            <p:ph type="title"/>
          </p:nvPr>
        </p:nvSpPr>
        <p:spPr>
          <a:xfrm>
            <a:off x="521494" y="2869750"/>
            <a:ext cx="8073627" cy="1204912"/>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rgbClr val="273370"/>
              </a:buClr>
              <a:buSzPts val="4100"/>
              <a:buFont typeface="Arial"/>
              <a:buNone/>
              <a:defRPr sz="41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C2C2C"/>
        </a:solidFill>
        <a:effectLst/>
      </p:bgPr>
    </p:bg>
    <p:spTree>
      <p:nvGrpSpPr>
        <p:cNvPr id="1" name="Shape 297"/>
        <p:cNvGrpSpPr/>
        <p:nvPr/>
      </p:nvGrpSpPr>
      <p:grpSpPr>
        <a:xfrm>
          <a:off x="0" y="0"/>
          <a:ext cx="0" cy="0"/>
          <a:chOff x="0" y="0"/>
          <a:chExt cx="0" cy="0"/>
        </a:xfrm>
      </p:grpSpPr>
      <p:sp>
        <p:nvSpPr>
          <p:cNvPr id="298" name="Google Shape;298;p43"/>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9" name="Google Shape;299;p43"/>
          <p:cNvSpPr txBox="1">
            <a:spLocks noGrp="1"/>
          </p:cNvSpPr>
          <p:nvPr>
            <p:ph type="title"/>
          </p:nvPr>
        </p:nvSpPr>
        <p:spPr>
          <a:xfrm>
            <a:off x="521494" y="384572"/>
            <a:ext cx="8073627"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0" name="Google Shape;300;p4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2F2F2"/>
        </a:solidFill>
        <a:effectLst/>
      </p:bgPr>
    </p:bg>
    <p:spTree>
      <p:nvGrpSpPr>
        <p:cNvPr id="1" name="Shape 301"/>
        <p:cNvGrpSpPr/>
        <p:nvPr/>
      </p:nvGrpSpPr>
      <p:grpSpPr>
        <a:xfrm>
          <a:off x="0" y="0"/>
          <a:ext cx="0" cy="0"/>
          <a:chOff x="0" y="0"/>
          <a:chExt cx="0" cy="0"/>
        </a:xfrm>
      </p:grpSpPr>
      <p:sp>
        <p:nvSpPr>
          <p:cNvPr id="302" name="Google Shape;302;p4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rgbClr val="010103"/>
            </a:gs>
          </a:gsLst>
          <a:lin ang="8100000" scaled="0"/>
        </a:gradFill>
        <a:effectLst/>
      </p:bgPr>
    </p:bg>
    <p:spTree>
      <p:nvGrpSpPr>
        <p:cNvPr id="1" name="Shape 303"/>
        <p:cNvGrpSpPr/>
        <p:nvPr/>
      </p:nvGrpSpPr>
      <p:grpSpPr>
        <a:xfrm>
          <a:off x="0" y="0"/>
          <a:ext cx="0" cy="0"/>
          <a:chOff x="0" y="0"/>
          <a:chExt cx="0" cy="0"/>
        </a:xfrm>
      </p:grpSpPr>
      <p:sp>
        <p:nvSpPr>
          <p:cNvPr id="304" name="Google Shape;304;p4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5" name="Google Shape;305;p4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rgbClr val="F2F2F2"/>
        </a:solidFill>
        <a:effectLst/>
      </p:bgPr>
    </p:bg>
    <p:spTree>
      <p:nvGrpSpPr>
        <p:cNvPr id="1" name="Shape 30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307"/>
        <p:cNvGrpSpPr/>
        <p:nvPr/>
      </p:nvGrpSpPr>
      <p:grpSpPr>
        <a:xfrm>
          <a:off x="0" y="0"/>
          <a:ext cx="0" cy="0"/>
          <a:chOff x="0" y="0"/>
          <a:chExt cx="0" cy="0"/>
        </a:xfrm>
      </p:grpSpPr>
      <p:sp>
        <p:nvSpPr>
          <p:cNvPr id="308" name="Google Shape;308;p47"/>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309" name="Google Shape;309;p47"/>
          <p:cNvGrpSpPr/>
          <p:nvPr/>
        </p:nvGrpSpPr>
        <p:grpSpPr>
          <a:xfrm>
            <a:off x="-675" y="0"/>
            <a:ext cx="9145350" cy="5143501"/>
            <a:chOff x="-900" y="0"/>
            <a:chExt cx="12193800" cy="6858001"/>
          </a:xfrm>
        </p:grpSpPr>
        <p:grpSp>
          <p:nvGrpSpPr>
            <p:cNvPr id="310" name="Google Shape;310;p47"/>
            <p:cNvGrpSpPr/>
            <p:nvPr/>
          </p:nvGrpSpPr>
          <p:grpSpPr>
            <a:xfrm>
              <a:off x="-900" y="0"/>
              <a:ext cx="12193800" cy="6858001"/>
              <a:chOff x="-900" y="0"/>
              <a:chExt cx="12193800" cy="6858001"/>
            </a:xfrm>
          </p:grpSpPr>
          <p:sp>
            <p:nvSpPr>
              <p:cNvPr id="311" name="Google Shape;311;p47"/>
              <p:cNvSpPr/>
              <p:nvPr/>
            </p:nvSpPr>
            <p:spPr>
              <a:xfrm>
                <a:off x="-300" y="0"/>
                <a:ext cx="12193200" cy="6858000"/>
              </a:xfrm>
              <a:custGeom>
                <a:avLst/>
                <a:gdLst/>
                <a:ahLst/>
                <a:cxnLst/>
                <a:rect l="l" t="t" r="r" b="b"/>
                <a:pathLst>
                  <a:path w="12193200" h="6858000" extrusionOk="0">
                    <a:moveTo>
                      <a:pt x="629400" y="487679"/>
                    </a:moveTo>
                    <a:lnTo>
                      <a:pt x="629400" y="774466"/>
                    </a:lnTo>
                    <a:lnTo>
                      <a:pt x="630001" y="774466"/>
                    </a:lnTo>
                    <a:lnTo>
                      <a:pt x="630001" y="5936631"/>
                    </a:lnTo>
                    <a:lnTo>
                      <a:pt x="11562000" y="5936631"/>
                    </a:lnTo>
                    <a:lnTo>
                      <a:pt x="11562000" y="622800"/>
                    </a:lnTo>
                    <a:lnTo>
                      <a:pt x="11561629" y="622800"/>
                    </a:lnTo>
                    <a:lnTo>
                      <a:pt x="11561629" y="487679"/>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2" name="Google Shape;312;p47"/>
              <p:cNvSpPr/>
              <p:nvPr/>
            </p:nvSpPr>
            <p:spPr>
              <a:xfrm>
                <a:off x="-900" y="1"/>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rgbClr val="69696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575757"/>
                  </a:solidFill>
                  <a:latin typeface="Arial"/>
                  <a:ea typeface="Arial"/>
                  <a:cs typeface="Arial"/>
                  <a:sym typeface="Arial"/>
                </a:endParaRPr>
              </a:p>
            </p:txBody>
          </p:sp>
          <p:sp>
            <p:nvSpPr>
              <p:cNvPr id="313" name="Google Shape;313;p47"/>
              <p:cNvSpPr/>
              <p:nvPr/>
            </p:nvSpPr>
            <p:spPr>
              <a:xfrm>
                <a:off x="695325" y="5936630"/>
                <a:ext cx="10764835" cy="623310"/>
              </a:xfrm>
              <a:prstGeom prst="rect">
                <a:avLst/>
              </a:prstGeom>
              <a:solidFill>
                <a:srgbClr val="FDBD4D">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14" name="Google Shape;314;p47"/>
              <p:cNvGrpSpPr/>
              <p:nvPr/>
            </p:nvGrpSpPr>
            <p:grpSpPr>
              <a:xfrm>
                <a:off x="-900" y="487679"/>
                <a:ext cx="12193200" cy="5448952"/>
                <a:chOff x="12623800" y="622800"/>
                <a:chExt cx="11176000" cy="5536800"/>
              </a:xfrm>
            </p:grpSpPr>
            <p:cxnSp>
              <p:nvCxnSpPr>
                <p:cNvPr id="315" name="Google Shape;315;p47"/>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16" name="Google Shape;316;p47"/>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17" name="Google Shape;317;p47"/>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18" name="Google Shape;318;p47"/>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19" name="Google Shape;319;p47"/>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0" name="Google Shape;320;p47"/>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1" name="Google Shape;321;p47"/>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2" name="Google Shape;322;p47"/>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3" name="Google Shape;323;p47"/>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4" name="Google Shape;324;p47"/>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5" name="Google Shape;325;p47"/>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6" name="Google Shape;326;p47"/>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7" name="Google Shape;327;p47"/>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8" name="Google Shape;328;p47"/>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9" name="Google Shape;329;p47"/>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0" name="Google Shape;330;p47"/>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1" name="Google Shape;331;p47"/>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2" name="Google Shape;332;p47"/>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3" name="Google Shape;333;p47"/>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4" name="Google Shape;334;p47"/>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335" name="Google Shape;335;p47"/>
              <p:cNvGrpSpPr/>
              <p:nvPr/>
            </p:nvGrpSpPr>
            <p:grpSpPr>
              <a:xfrm>
                <a:off x="1276700" y="488417"/>
                <a:ext cx="9638000" cy="5449195"/>
                <a:chOff x="1277000" y="623550"/>
                <a:chExt cx="9638000" cy="5537047"/>
              </a:xfrm>
            </p:grpSpPr>
            <p:sp>
              <p:nvSpPr>
                <p:cNvPr id="336" name="Google Shape;336;p47"/>
                <p:cNvSpPr/>
                <p:nvPr/>
              </p:nvSpPr>
              <p:spPr>
                <a:xfrm>
                  <a:off x="688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7" name="Google Shape;337;p47"/>
                <p:cNvSpPr/>
                <p:nvPr/>
              </p:nvSpPr>
              <p:spPr>
                <a:xfrm>
                  <a:off x="875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8" name="Google Shape;338;p47"/>
                <p:cNvSpPr/>
                <p:nvPr/>
              </p:nvSpPr>
              <p:spPr>
                <a:xfrm>
                  <a:off x="782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9" name="Google Shape;339;p47"/>
                <p:cNvSpPr/>
                <p:nvPr/>
              </p:nvSpPr>
              <p:spPr>
                <a:xfrm>
                  <a:off x="969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0" name="Google Shape;340;p47"/>
                <p:cNvSpPr/>
                <p:nvPr/>
              </p:nvSpPr>
              <p:spPr>
                <a:xfrm>
                  <a:off x="1062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1" name="Google Shape;341;p47"/>
                <p:cNvSpPr/>
                <p:nvPr/>
              </p:nvSpPr>
              <p:spPr>
                <a:xfrm>
                  <a:off x="595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2" name="Google Shape;342;p47"/>
                <p:cNvSpPr/>
                <p:nvPr/>
              </p:nvSpPr>
              <p:spPr>
                <a:xfrm>
                  <a:off x="127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3" name="Google Shape;343;p47"/>
                <p:cNvSpPr/>
                <p:nvPr/>
              </p:nvSpPr>
              <p:spPr>
                <a:xfrm>
                  <a:off x="221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4" name="Google Shape;344;p47"/>
                <p:cNvSpPr/>
                <p:nvPr/>
              </p:nvSpPr>
              <p:spPr>
                <a:xfrm>
                  <a:off x="314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5" name="Google Shape;345;p47"/>
                <p:cNvSpPr/>
                <p:nvPr/>
              </p:nvSpPr>
              <p:spPr>
                <a:xfrm>
                  <a:off x="408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6" name="Google Shape;346;p47"/>
                <p:cNvSpPr/>
                <p:nvPr/>
              </p:nvSpPr>
              <p:spPr>
                <a:xfrm>
                  <a:off x="501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47" name="Google Shape;347;p47"/>
              <p:cNvSpPr/>
              <p:nvPr/>
            </p:nvSpPr>
            <p:spPr>
              <a:xfrm>
                <a:off x="695325" y="1348599"/>
                <a:ext cx="10764835" cy="573947"/>
              </a:xfrm>
              <a:prstGeom prst="rect">
                <a:avLst/>
              </a:prstGeom>
              <a:solidFill>
                <a:srgbClr val="FDBD4D">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48" name="Google Shape;348;p47"/>
              <p:cNvGrpSpPr/>
              <p:nvPr/>
            </p:nvGrpSpPr>
            <p:grpSpPr>
              <a:xfrm>
                <a:off x="695325" y="5755080"/>
                <a:ext cx="10764836" cy="78274"/>
                <a:chOff x="629400" y="5975122"/>
                <a:chExt cx="10933200" cy="79536"/>
              </a:xfrm>
            </p:grpSpPr>
            <p:sp>
              <p:nvSpPr>
                <p:cNvPr id="349" name="Google Shape;349;p47"/>
                <p:cNvSpPr/>
                <p:nvPr/>
              </p:nvSpPr>
              <p:spPr>
                <a:xfrm>
                  <a:off x="2880128" y="5975122"/>
                  <a:ext cx="1930288"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0" name="Google Shape;350;p47"/>
                <p:cNvSpPr/>
                <p:nvPr/>
              </p:nvSpPr>
              <p:spPr>
                <a:xfrm>
                  <a:off x="9626194" y="5975122"/>
                  <a:ext cx="1936406"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1" name="Google Shape;351;p47"/>
                <p:cNvSpPr/>
                <p:nvPr/>
              </p:nvSpPr>
              <p:spPr>
                <a:xfrm>
                  <a:off x="7372407" y="5975122"/>
                  <a:ext cx="1936406"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2" name="Google Shape;352;p47"/>
                <p:cNvSpPr/>
                <p:nvPr/>
              </p:nvSpPr>
              <p:spPr>
                <a:xfrm>
                  <a:off x="5127797" y="5975122"/>
                  <a:ext cx="1927229"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3" name="Google Shape;353;p47"/>
                <p:cNvSpPr/>
                <p:nvPr/>
              </p:nvSpPr>
              <p:spPr>
                <a:xfrm>
                  <a:off x="629400" y="5975122"/>
                  <a:ext cx="1933347"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54" name="Google Shape;354;p47"/>
              <p:cNvSpPr/>
              <p:nvPr/>
            </p:nvSpPr>
            <p:spPr>
              <a:xfrm>
                <a:off x="695325" y="1921238"/>
                <a:ext cx="10764835" cy="4015393"/>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C00000">
                    <a:alpha val="34901"/>
                  </a:srgb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grpSp>
        <p:sp>
          <p:nvSpPr>
            <p:cNvPr id="355" name="Google Shape;355;p47"/>
            <p:cNvSpPr/>
            <p:nvPr/>
          </p:nvSpPr>
          <p:spPr>
            <a:xfrm>
              <a:off x="695325" y="6144442"/>
              <a:ext cx="8448675" cy="415498"/>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1. xxxx  2. xxxx  3. xxxx</a:t>
              </a:r>
              <a:endParaRPr sz="1100"/>
            </a:p>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Note: List footnotes in numerical order. Footnote numbers are not bracketed. Use 10pt font. Do not put a period at the end of the note or the source</a:t>
              </a:r>
              <a:endParaRPr sz="1100"/>
            </a:p>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Source: Include a source for every chart that you use. Separate sources with a semicolon; BCG-related sources go at the end</a:t>
              </a:r>
              <a:endParaRPr sz="1100"/>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356"/>
        <p:cNvGrpSpPr/>
        <p:nvPr/>
      </p:nvGrpSpPr>
      <p:grpSpPr>
        <a:xfrm>
          <a:off x="0" y="0"/>
          <a:ext cx="0" cy="0"/>
          <a:chOff x="0" y="0"/>
          <a:chExt cx="0" cy="0"/>
        </a:xfrm>
      </p:grpSpPr>
      <p:pic>
        <p:nvPicPr>
          <p:cNvPr id="357" name="Google Shape;357;p48"/>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358" name="Google Shape;358;p48"/>
          <p:cNvSpPr txBox="1">
            <a:spLocks noGrp="1"/>
          </p:cNvSpPr>
          <p:nvPr>
            <p:ph type="ctrTitle"/>
          </p:nvPr>
        </p:nvSpPr>
        <p:spPr>
          <a:xfrm>
            <a:off x="521494" y="1020130"/>
            <a:ext cx="5025419" cy="149596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9" name="Google Shape;359;p48"/>
          <p:cNvSpPr txBox="1">
            <a:spLocks noGrp="1"/>
          </p:cNvSpPr>
          <p:nvPr>
            <p:ph type="subTitle" idx="1"/>
          </p:nvPr>
        </p:nvSpPr>
        <p:spPr>
          <a:xfrm>
            <a:off x="521493" y="2632905"/>
            <a:ext cx="5025420" cy="647813"/>
          </a:xfrm>
          <a:prstGeom prst="rect">
            <a:avLst/>
          </a:prstGeom>
          <a:noFill/>
          <a:ln>
            <a:noFill/>
          </a:ln>
        </p:spPr>
        <p:txBody>
          <a:bodyPr spcFirstLastPara="1" wrap="square" lIns="0" tIns="0" rIns="0" bIns="0" anchor="t" anchorCtr="0">
            <a:noAutofit/>
          </a:bodyPr>
          <a:lstStyle>
            <a:lvl1pPr lvl="0" algn="l">
              <a:lnSpc>
                <a:spcPct val="110000"/>
              </a:lnSpc>
              <a:spcBef>
                <a:spcPts val="500"/>
              </a:spcBef>
              <a:spcAft>
                <a:spcPts val="0"/>
              </a:spcAft>
              <a:buClr>
                <a:schemeClr val="lt1"/>
              </a:buClr>
              <a:buSzPts val="1800"/>
              <a:buNone/>
              <a:defRPr sz="1800">
                <a:solidFill>
                  <a:schemeClr val="lt1"/>
                </a:solidFill>
                <a:latin typeface="Arial"/>
                <a:ea typeface="Arial"/>
                <a:cs typeface="Arial"/>
                <a:sym typeface="Arial"/>
              </a:defRPr>
            </a:lvl1pPr>
            <a:lvl2pPr lvl="1" algn="ctr">
              <a:lnSpc>
                <a:spcPct val="90000"/>
              </a:lnSpc>
              <a:spcBef>
                <a:spcPts val="200"/>
              </a:spcBef>
              <a:spcAft>
                <a:spcPts val="0"/>
              </a:spcAft>
              <a:buSzPts val="1500"/>
              <a:buNone/>
              <a:defRPr sz="1500"/>
            </a:lvl2pPr>
            <a:lvl3pPr lvl="2" algn="ctr">
              <a:lnSpc>
                <a:spcPct val="90000"/>
              </a:lnSpc>
              <a:spcBef>
                <a:spcPts val="200"/>
              </a:spcBef>
              <a:spcAft>
                <a:spcPts val="0"/>
              </a:spcAft>
              <a:buSzPts val="1400"/>
              <a:buNone/>
              <a:defRPr sz="1400"/>
            </a:lvl3pPr>
            <a:lvl4pPr lvl="3" algn="ctr">
              <a:lnSpc>
                <a:spcPct val="110000"/>
              </a:lnSpc>
              <a:spcBef>
                <a:spcPts val="200"/>
              </a:spcBef>
              <a:spcAft>
                <a:spcPts val="0"/>
              </a:spcAft>
              <a:buSzPts val="1200"/>
              <a:buNone/>
              <a:defRPr sz="1200"/>
            </a:lvl4pPr>
            <a:lvl5pPr lvl="4" algn="ctr">
              <a:lnSpc>
                <a:spcPct val="100000"/>
              </a:lnSpc>
              <a:spcBef>
                <a:spcPts val="200"/>
              </a:spcBef>
              <a:spcAft>
                <a:spcPts val="0"/>
              </a:spcAft>
              <a:buClr>
                <a:schemeClr val="dk1"/>
              </a:buClr>
              <a:buSzPts val="1200"/>
              <a:buNone/>
              <a:defRPr sz="1200"/>
            </a:lvl5pPr>
            <a:lvl6pPr lvl="5" algn="ctr">
              <a:lnSpc>
                <a:spcPct val="90000"/>
              </a:lnSpc>
              <a:spcBef>
                <a:spcPts val="200"/>
              </a:spcBef>
              <a:spcAft>
                <a:spcPts val="0"/>
              </a:spcAft>
              <a:buSzPts val="1200"/>
              <a:buNone/>
              <a:defRPr sz="1200"/>
            </a:lvl6pPr>
            <a:lvl7pPr lvl="6" algn="ctr">
              <a:lnSpc>
                <a:spcPct val="90000"/>
              </a:lnSpc>
              <a:spcBef>
                <a:spcPts val="700"/>
              </a:spcBef>
              <a:spcAft>
                <a:spcPts val="0"/>
              </a:spcAft>
              <a:buClr>
                <a:schemeClr val="dk1"/>
              </a:buClr>
              <a:buSzPts val="1200"/>
              <a:buNone/>
              <a:defRPr sz="1200"/>
            </a:lvl7pPr>
            <a:lvl8pPr lvl="7" algn="ctr">
              <a:lnSpc>
                <a:spcPct val="90000"/>
              </a:lnSpc>
              <a:spcBef>
                <a:spcPts val="700"/>
              </a:spcBef>
              <a:spcAft>
                <a:spcPts val="0"/>
              </a:spcAft>
              <a:buClr>
                <a:schemeClr val="dk2"/>
              </a:buClr>
              <a:buSzPts val="1200"/>
              <a:buNone/>
              <a:defRPr sz="1200"/>
            </a:lvl8pPr>
            <a:lvl9pPr lvl="8" algn="ctr">
              <a:lnSpc>
                <a:spcPct val="100000"/>
              </a:lnSpc>
              <a:spcBef>
                <a:spcPts val="0"/>
              </a:spcBef>
              <a:spcAft>
                <a:spcPts val="700"/>
              </a:spcAft>
              <a:buClr>
                <a:schemeClr val="dk2"/>
              </a:buClr>
              <a:buSzPts val="1200"/>
              <a:buNone/>
              <a:defRPr sz="1200"/>
            </a:lvl9pPr>
          </a:lstStyle>
          <a:p>
            <a:endParaRPr/>
          </a:p>
        </p:txBody>
      </p:sp>
      <p:sp>
        <p:nvSpPr>
          <p:cNvPr id="360" name="Google Shape;360;p48"/>
          <p:cNvSpPr txBox="1">
            <a:spLocks noGrp="1"/>
          </p:cNvSpPr>
          <p:nvPr>
            <p:ph type="body" idx="2"/>
          </p:nvPr>
        </p:nvSpPr>
        <p:spPr>
          <a:xfrm>
            <a:off x="521494" y="3439715"/>
            <a:ext cx="4050506" cy="273844"/>
          </a:xfrm>
          <a:prstGeom prst="rect">
            <a:avLst/>
          </a:prstGeom>
          <a:noFill/>
          <a:ln>
            <a:noFill/>
          </a:ln>
        </p:spPr>
        <p:txBody>
          <a:bodyPr spcFirstLastPara="1" wrap="square" lIns="0" tIns="0" rIns="0" bIns="0" anchor="t" anchorCtr="0">
            <a:noAutofit/>
          </a:bodyPr>
          <a:lstStyle>
            <a:lvl1pPr marL="457200" lvl="0" indent="-317500" algn="l">
              <a:lnSpc>
                <a:spcPct val="110000"/>
              </a:lnSpc>
              <a:spcBef>
                <a:spcPts val="500"/>
              </a:spcBef>
              <a:spcAft>
                <a:spcPts val="0"/>
              </a:spcAft>
              <a:buClr>
                <a:schemeClr val="lt1"/>
              </a:buClr>
              <a:buSzPts val="1400"/>
              <a:buChar char="​"/>
              <a:defRPr sz="1400">
                <a:solidFill>
                  <a:schemeClr val="lt1"/>
                </a:solidFill>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200"/>
              </a:spcBef>
              <a:spcAft>
                <a:spcPts val="0"/>
              </a:spcAft>
              <a:buSzPts val="1400"/>
              <a:buChar char="–"/>
              <a:defRPr/>
            </a:lvl3pPr>
            <a:lvl4pPr marL="1828800" lvl="3" indent="-317500" algn="l">
              <a:lnSpc>
                <a:spcPct val="110000"/>
              </a:lnSpc>
              <a:spcBef>
                <a:spcPts val="200"/>
              </a:spcBef>
              <a:spcAft>
                <a:spcPts val="0"/>
              </a:spcAft>
              <a:buSzPts val="1400"/>
              <a:buChar char="​"/>
              <a:defRPr/>
            </a:lvl4pPr>
            <a:lvl5pPr marL="2286000" lvl="4" indent="-317500" algn="l">
              <a:lnSpc>
                <a:spcPct val="100000"/>
              </a:lnSpc>
              <a:spcBef>
                <a:spcPts val="200"/>
              </a:spcBef>
              <a:spcAft>
                <a:spcPts val="0"/>
              </a:spcAft>
              <a:buClr>
                <a:schemeClr val="dk1"/>
              </a:buClr>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361" name="Google Shape;361;p48"/>
          <p:cNvSpPr/>
          <p:nvPr/>
        </p:nvSpPr>
        <p:spPr>
          <a:xfrm>
            <a:off x="5546913" y="3059206"/>
            <a:ext cx="3596248" cy="2084294"/>
          </a:xfrm>
          <a:prstGeom prst="triangle">
            <a:avLst>
              <a:gd name="adj" fmla="val 100000"/>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362" name="Google Shape;362;p48"/>
          <p:cNvPicPr preferRelativeResize="0"/>
          <p:nvPr/>
        </p:nvPicPr>
        <p:blipFill rotWithShape="1">
          <a:blip r:embed="rId3">
            <a:alphaModFix/>
          </a:blip>
          <a:srcRect/>
          <a:stretch/>
        </p:blipFill>
        <p:spPr>
          <a:xfrm>
            <a:off x="7337605" y="4172288"/>
            <a:ext cx="1664162" cy="7826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363"/>
        <p:cNvGrpSpPr/>
        <p:nvPr/>
      </p:nvGrpSpPr>
      <p:grpSpPr>
        <a:xfrm>
          <a:off x="0" y="0"/>
          <a:ext cx="0" cy="0"/>
          <a:chOff x="0" y="0"/>
          <a:chExt cx="0" cy="0"/>
        </a:xfrm>
      </p:grpSpPr>
      <p:sp>
        <p:nvSpPr>
          <p:cNvPr id="364" name="Google Shape;364;p49"/>
          <p:cNvSpPr txBox="1">
            <a:spLocks noGrp="1"/>
          </p:cNvSpPr>
          <p:nvPr>
            <p:ph type="body" idx="1"/>
          </p:nvPr>
        </p:nvSpPr>
        <p:spPr>
          <a:xfrm>
            <a:off x="521494" y="1469572"/>
            <a:ext cx="8073627" cy="2983638"/>
          </a:xfrm>
          <a:prstGeom prst="rect">
            <a:avLst/>
          </a:prstGeom>
          <a:noFill/>
          <a:ln>
            <a:noFill/>
          </a:ln>
        </p:spPr>
        <p:txBody>
          <a:bodyPr spcFirstLastPara="1" wrap="square" lIns="0" tIns="0" rIns="0" bIns="0" anchor="t" anchorCtr="0">
            <a:noAutofit/>
          </a:bodyPr>
          <a:lstStyle>
            <a:lvl1pPr marL="457200" lvl="0" indent="-285750" algn="l">
              <a:lnSpc>
                <a:spcPct val="100000"/>
              </a:lnSpc>
              <a:spcBef>
                <a:spcPts val="0"/>
              </a:spcBef>
              <a:spcAft>
                <a:spcPts val="0"/>
              </a:spcAft>
              <a:buClr>
                <a:schemeClr val="dk2"/>
              </a:buClr>
              <a:buSzPts val="900"/>
              <a:buChar char="​"/>
              <a:defRPr>
                <a:solidFill>
                  <a:schemeClr val="dk1"/>
                </a:solidFill>
                <a:latin typeface="Arial"/>
                <a:ea typeface="Arial"/>
                <a:cs typeface="Arial"/>
                <a:sym typeface="Arial"/>
              </a:defRPr>
            </a:lvl1pPr>
            <a:lvl2pPr marL="914400" lvl="1" indent="-285750" algn="l">
              <a:lnSpc>
                <a:spcPct val="100000"/>
              </a:lnSpc>
              <a:spcBef>
                <a:spcPts val="0"/>
              </a:spcBef>
              <a:spcAft>
                <a:spcPts val="0"/>
              </a:spcAft>
              <a:buClr>
                <a:schemeClr val="dk2"/>
              </a:buClr>
              <a:buSzPts val="900"/>
              <a:buChar char="•"/>
              <a:defRPr>
                <a:solidFill>
                  <a:schemeClr val="dk1"/>
                </a:solidFill>
                <a:latin typeface="Arial"/>
                <a:ea typeface="Arial"/>
                <a:cs typeface="Arial"/>
                <a:sym typeface="Arial"/>
              </a:defRPr>
            </a:lvl2pPr>
            <a:lvl3pPr marL="1371600" lvl="2" indent="-285750" algn="l">
              <a:lnSpc>
                <a:spcPct val="100000"/>
              </a:lnSpc>
              <a:spcBef>
                <a:spcPts val="0"/>
              </a:spcBef>
              <a:spcAft>
                <a:spcPts val="0"/>
              </a:spcAft>
              <a:buClr>
                <a:schemeClr val="dk2"/>
              </a:buClr>
              <a:buSzPts val="900"/>
              <a:buChar char="–"/>
              <a:defRPr>
                <a:solidFill>
                  <a:schemeClr val="dk1"/>
                </a:solidFill>
                <a:latin typeface="Arial"/>
                <a:ea typeface="Arial"/>
                <a:cs typeface="Arial"/>
                <a:sym typeface="Arial"/>
              </a:defRPr>
            </a:lvl3pPr>
            <a:lvl4pPr marL="1828800" lvl="3" indent="-304800" algn="l">
              <a:lnSpc>
                <a:spcPct val="100000"/>
              </a:lnSpc>
              <a:spcBef>
                <a:spcPts val="0"/>
              </a:spcBef>
              <a:spcAft>
                <a:spcPts val="0"/>
              </a:spcAft>
              <a:buSzPts val="1200"/>
              <a:buChar char="​"/>
              <a:defRPr>
                <a:solidFill>
                  <a:schemeClr val="dk2"/>
                </a:solidFill>
                <a:latin typeface="Arial"/>
                <a:ea typeface="Arial"/>
                <a:cs typeface="Arial"/>
                <a:sym typeface="Arial"/>
              </a:defRPr>
            </a:lvl4pPr>
            <a:lvl5pPr marL="2286000" lvl="4" indent="-304800" algn="l">
              <a:lnSpc>
                <a:spcPct val="100000"/>
              </a:lnSpc>
              <a:spcBef>
                <a:spcPts val="0"/>
              </a:spcBef>
              <a:spcAft>
                <a:spcPts val="0"/>
              </a:spcAft>
              <a:buClr>
                <a:schemeClr val="dk1"/>
              </a:buClr>
              <a:buSzPts val="1200"/>
              <a:buChar char="​"/>
              <a:defRPr>
                <a:solidFill>
                  <a:schemeClr val="dk1"/>
                </a:solidFill>
                <a:latin typeface="Arial"/>
                <a:ea typeface="Arial"/>
                <a:cs typeface="Arial"/>
                <a:sym typeface="Arial"/>
              </a:defRPr>
            </a:lvl5pPr>
            <a:lvl6pPr marL="2743200" lvl="5" indent="-317500" algn="l">
              <a:lnSpc>
                <a:spcPct val="90000"/>
              </a:lnSpc>
              <a:spcBef>
                <a:spcPts val="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365" name="Google Shape;365;p49"/>
          <p:cNvSpPr txBox="1">
            <a:spLocks noGrp="1"/>
          </p:cNvSpPr>
          <p:nvPr>
            <p:ph type="title"/>
          </p:nvPr>
        </p:nvSpPr>
        <p:spPr>
          <a:xfrm>
            <a:off x="703538" y="384572"/>
            <a:ext cx="7891584"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366" name="Google Shape;366;p49"/>
          <p:cNvGrpSpPr/>
          <p:nvPr/>
        </p:nvGrpSpPr>
        <p:grpSpPr>
          <a:xfrm>
            <a:off x="306039" y="413064"/>
            <a:ext cx="330897" cy="432679"/>
            <a:chOff x="338322" y="590555"/>
            <a:chExt cx="580656" cy="759263"/>
          </a:xfrm>
        </p:grpSpPr>
        <p:sp>
          <p:nvSpPr>
            <p:cNvPr id="367" name="Google Shape;367;p49"/>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368" name="Google Shape;368;p49"/>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369"/>
        <p:cNvGrpSpPr/>
        <p:nvPr/>
      </p:nvGrpSpPr>
      <p:grpSpPr>
        <a:xfrm>
          <a:off x="0" y="0"/>
          <a:ext cx="0" cy="0"/>
          <a:chOff x="0" y="0"/>
          <a:chExt cx="0" cy="0"/>
        </a:xfrm>
      </p:grpSpPr>
      <p:sp>
        <p:nvSpPr>
          <p:cNvPr id="370" name="Google Shape;370;p50"/>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71" name="Google Shape;371;p50"/>
          <p:cNvSpPr/>
          <p:nvPr/>
        </p:nvSpPr>
        <p:spPr>
          <a:xfrm>
            <a:off x="1" y="-982"/>
            <a:ext cx="3520800" cy="5144482"/>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372" name="Google Shape;372;p50"/>
          <p:cNvSpPr txBox="1">
            <a:spLocks noGrp="1"/>
          </p:cNvSpPr>
          <p:nvPr>
            <p:ph type="subTitle" idx="1"/>
          </p:nvPr>
        </p:nvSpPr>
        <p:spPr>
          <a:xfrm>
            <a:off x="521494" y="1619240"/>
            <a:ext cx="2808000" cy="406265"/>
          </a:xfrm>
          <a:prstGeom prst="rect">
            <a:avLst/>
          </a:prstGeom>
          <a:noFill/>
          <a:ln>
            <a:noFill/>
          </a:ln>
        </p:spPr>
        <p:txBody>
          <a:bodyPr spcFirstLastPara="1" wrap="square" lIns="0" tIns="0" rIns="0" bIns="0" anchor="t" anchorCtr="0">
            <a:noAutofit/>
          </a:bodyPr>
          <a:lstStyle>
            <a:lvl1pPr lvl="0" algn="l">
              <a:lnSpc>
                <a:spcPct val="110000"/>
              </a:lnSpc>
              <a:spcBef>
                <a:spcPts val="500"/>
              </a:spcBef>
              <a:spcAft>
                <a:spcPts val="0"/>
              </a:spcAft>
              <a:buClr>
                <a:srgbClr val="273370"/>
              </a:buClr>
              <a:buSzPts val="1200"/>
              <a:buNone/>
              <a:defRPr sz="1200">
                <a:solidFill>
                  <a:srgbClr val="273370"/>
                </a:solidFill>
                <a:latin typeface="Arial"/>
                <a:ea typeface="Arial"/>
                <a:cs typeface="Arial"/>
                <a:sym typeface="Arial"/>
              </a:defRPr>
            </a:lvl1pPr>
            <a:lvl2pPr lvl="1" algn="ctr">
              <a:lnSpc>
                <a:spcPct val="90000"/>
              </a:lnSpc>
              <a:spcBef>
                <a:spcPts val="200"/>
              </a:spcBef>
              <a:spcAft>
                <a:spcPts val="0"/>
              </a:spcAft>
              <a:buSzPts val="1500"/>
              <a:buNone/>
              <a:defRPr sz="1500"/>
            </a:lvl2pPr>
            <a:lvl3pPr lvl="2" algn="ctr">
              <a:lnSpc>
                <a:spcPct val="90000"/>
              </a:lnSpc>
              <a:spcBef>
                <a:spcPts val="200"/>
              </a:spcBef>
              <a:spcAft>
                <a:spcPts val="0"/>
              </a:spcAft>
              <a:buSzPts val="1400"/>
              <a:buNone/>
              <a:defRPr sz="1400"/>
            </a:lvl3pPr>
            <a:lvl4pPr lvl="3" algn="ctr">
              <a:lnSpc>
                <a:spcPct val="110000"/>
              </a:lnSpc>
              <a:spcBef>
                <a:spcPts val="200"/>
              </a:spcBef>
              <a:spcAft>
                <a:spcPts val="0"/>
              </a:spcAft>
              <a:buSzPts val="1200"/>
              <a:buNone/>
              <a:defRPr sz="1200"/>
            </a:lvl4pPr>
            <a:lvl5pPr lvl="4" algn="ctr">
              <a:lnSpc>
                <a:spcPct val="100000"/>
              </a:lnSpc>
              <a:spcBef>
                <a:spcPts val="200"/>
              </a:spcBef>
              <a:spcAft>
                <a:spcPts val="0"/>
              </a:spcAft>
              <a:buClr>
                <a:schemeClr val="dk1"/>
              </a:buClr>
              <a:buSzPts val="1200"/>
              <a:buNone/>
              <a:defRPr sz="1200"/>
            </a:lvl5pPr>
            <a:lvl6pPr lvl="5" algn="ctr">
              <a:lnSpc>
                <a:spcPct val="90000"/>
              </a:lnSpc>
              <a:spcBef>
                <a:spcPts val="200"/>
              </a:spcBef>
              <a:spcAft>
                <a:spcPts val="0"/>
              </a:spcAft>
              <a:buSzPts val="1200"/>
              <a:buNone/>
              <a:defRPr sz="1200"/>
            </a:lvl6pPr>
            <a:lvl7pPr lvl="6" algn="ctr">
              <a:lnSpc>
                <a:spcPct val="90000"/>
              </a:lnSpc>
              <a:spcBef>
                <a:spcPts val="700"/>
              </a:spcBef>
              <a:spcAft>
                <a:spcPts val="0"/>
              </a:spcAft>
              <a:buClr>
                <a:schemeClr val="dk1"/>
              </a:buClr>
              <a:buSzPts val="1200"/>
              <a:buNone/>
              <a:defRPr sz="1200"/>
            </a:lvl7pPr>
            <a:lvl8pPr lvl="7" algn="ctr">
              <a:lnSpc>
                <a:spcPct val="90000"/>
              </a:lnSpc>
              <a:spcBef>
                <a:spcPts val="700"/>
              </a:spcBef>
              <a:spcAft>
                <a:spcPts val="0"/>
              </a:spcAft>
              <a:buClr>
                <a:schemeClr val="dk2"/>
              </a:buClr>
              <a:buSzPts val="1200"/>
              <a:buNone/>
              <a:defRPr sz="1200"/>
            </a:lvl8pPr>
            <a:lvl9pPr lvl="8" algn="ctr">
              <a:lnSpc>
                <a:spcPct val="100000"/>
              </a:lnSpc>
              <a:spcBef>
                <a:spcPts val="0"/>
              </a:spcBef>
              <a:spcAft>
                <a:spcPts val="700"/>
              </a:spcAft>
              <a:buClr>
                <a:schemeClr val="dk2"/>
              </a:buClr>
              <a:buSzPts val="1200"/>
              <a:buNone/>
              <a:defRPr sz="1200"/>
            </a:lvl9pPr>
          </a:lstStyle>
          <a:p>
            <a:endParaRPr/>
          </a:p>
        </p:txBody>
      </p:sp>
      <p:sp>
        <p:nvSpPr>
          <p:cNvPr id="373" name="Google Shape;373;p50"/>
          <p:cNvSpPr txBox="1">
            <a:spLocks noGrp="1"/>
          </p:cNvSpPr>
          <p:nvPr>
            <p:ph type="title"/>
          </p:nvPr>
        </p:nvSpPr>
        <p:spPr>
          <a:xfrm>
            <a:off x="521494" y="920286"/>
            <a:ext cx="2808000" cy="4985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1800"/>
              <a:buFont typeface="Arial"/>
              <a:buNone/>
              <a:defRPr sz="18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p:cSld name="Divider slide">
    <p:bg>
      <p:bgPr>
        <a:solidFill>
          <a:schemeClr val="lt1"/>
        </a:solidFill>
        <a:effectLst/>
      </p:bgPr>
    </p:bg>
    <p:spTree>
      <p:nvGrpSpPr>
        <p:cNvPr id="1" name="Shape 82"/>
        <p:cNvGrpSpPr/>
        <p:nvPr/>
      </p:nvGrpSpPr>
      <p:grpSpPr>
        <a:xfrm>
          <a:off x="0" y="0"/>
          <a:ext cx="0" cy="0"/>
          <a:chOff x="0" y="0"/>
          <a:chExt cx="0" cy="0"/>
        </a:xfrm>
      </p:grpSpPr>
      <p:pic>
        <p:nvPicPr>
          <p:cNvPr id="83" name="Google Shape;83;p18"/>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84" name="Google Shape;84;p18"/>
          <p:cNvSpPr txBox="1">
            <a:spLocks noGrp="1"/>
          </p:cNvSpPr>
          <p:nvPr>
            <p:ph type="title"/>
          </p:nvPr>
        </p:nvSpPr>
        <p:spPr>
          <a:xfrm>
            <a:off x="1892066" y="1284821"/>
            <a:ext cx="4496844" cy="136925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000"/>
              <a:buFont typeface="Arial"/>
              <a:buNone/>
              <a:defRPr sz="3000" b="1">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5" name="Google Shape;85;p18"/>
          <p:cNvSpPr txBox="1">
            <a:spLocks noGrp="1"/>
          </p:cNvSpPr>
          <p:nvPr>
            <p:ph type="body" idx="1"/>
          </p:nvPr>
        </p:nvSpPr>
        <p:spPr>
          <a:xfrm>
            <a:off x="1892066" y="2845050"/>
            <a:ext cx="4496844" cy="115394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chemeClr val="lt1"/>
              </a:buClr>
              <a:buSzPts val="1800"/>
              <a:buNone/>
              <a:defRPr sz="1800">
                <a:solidFill>
                  <a:schemeClr val="lt1"/>
                </a:solidFill>
                <a:latin typeface="Arial"/>
                <a:ea typeface="Arial"/>
                <a:cs typeface="Arial"/>
                <a:sym typeface="Arial"/>
              </a:defRPr>
            </a:lvl1pPr>
            <a:lvl2pPr marL="914400" lvl="1" indent="-228600" algn="l">
              <a:lnSpc>
                <a:spcPct val="90000"/>
              </a:lnSpc>
              <a:spcBef>
                <a:spcPts val="200"/>
              </a:spcBef>
              <a:spcAft>
                <a:spcPts val="0"/>
              </a:spcAft>
              <a:buSzPts val="900"/>
              <a:buNone/>
              <a:defRPr>
                <a:solidFill>
                  <a:schemeClr val="dk2"/>
                </a:solidFill>
              </a:defRPr>
            </a:lvl2pPr>
            <a:lvl3pPr marL="1371600" lvl="2" indent="-228600" algn="l">
              <a:lnSpc>
                <a:spcPct val="90000"/>
              </a:lnSpc>
              <a:spcBef>
                <a:spcPts val="200"/>
              </a:spcBef>
              <a:spcAft>
                <a:spcPts val="0"/>
              </a:spcAft>
              <a:buSzPts val="900"/>
              <a:buNone/>
              <a:defRPr>
                <a:solidFill>
                  <a:schemeClr val="dk2"/>
                </a:solidFill>
              </a:defRPr>
            </a:lvl3pPr>
            <a:lvl4pPr marL="1828800" lvl="3" indent="-228600" algn="l">
              <a:lnSpc>
                <a:spcPct val="110000"/>
              </a:lnSpc>
              <a:spcBef>
                <a:spcPts val="200"/>
              </a:spcBef>
              <a:spcAft>
                <a:spcPts val="0"/>
              </a:spcAft>
              <a:buSzPts val="1200"/>
              <a:buNone/>
              <a:defRPr>
                <a:solidFill>
                  <a:schemeClr val="dk2"/>
                </a:solidFill>
              </a:defRPr>
            </a:lvl4pPr>
            <a:lvl5pPr marL="2286000" lvl="4" indent="-228600" algn="l">
              <a:lnSpc>
                <a:spcPct val="100000"/>
              </a:lnSpc>
              <a:spcBef>
                <a:spcPts val="200"/>
              </a:spcBef>
              <a:spcAft>
                <a:spcPts val="0"/>
              </a:spcAft>
              <a:buClr>
                <a:schemeClr val="dk2"/>
              </a:buClr>
              <a:buSzPts val="1200"/>
              <a:buNone/>
              <a:defRPr>
                <a:solidFill>
                  <a:schemeClr val="dk2"/>
                </a:solidFil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374"/>
        <p:cNvGrpSpPr/>
        <p:nvPr/>
      </p:nvGrpSpPr>
      <p:grpSpPr>
        <a:xfrm>
          <a:off x="0" y="0"/>
          <a:ext cx="0" cy="0"/>
          <a:chOff x="0" y="0"/>
          <a:chExt cx="0" cy="0"/>
        </a:xfrm>
      </p:grpSpPr>
      <p:sp>
        <p:nvSpPr>
          <p:cNvPr id="375" name="Google Shape;375;p51"/>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76" name="Google Shape;376;p51"/>
          <p:cNvSpPr txBox="1">
            <a:spLocks noGrp="1"/>
          </p:cNvSpPr>
          <p:nvPr>
            <p:ph type="title"/>
          </p:nvPr>
        </p:nvSpPr>
        <p:spPr>
          <a:xfrm>
            <a:off x="963557" y="2001031"/>
            <a:ext cx="7215368" cy="2400770"/>
          </a:xfrm>
          <a:prstGeom prst="rect">
            <a:avLst/>
          </a:prstGeom>
          <a:noFill/>
          <a:ln>
            <a:noFill/>
          </a:ln>
        </p:spPr>
        <p:txBody>
          <a:bodyPr spcFirstLastPara="1" wrap="square" lIns="205725" tIns="205725" rIns="205725" bIns="102875" anchor="b" anchorCtr="0">
            <a:noAutofit/>
          </a:bodyPr>
          <a:lstStyle>
            <a:lvl1pPr lvl="0" algn="l">
              <a:lnSpc>
                <a:spcPct val="111111"/>
              </a:lnSpc>
              <a:spcBef>
                <a:spcPts val="0"/>
              </a:spcBef>
              <a:spcAft>
                <a:spcPts val="0"/>
              </a:spcAft>
              <a:buClr>
                <a:schemeClr val="dk2"/>
              </a:buClr>
              <a:buSzPts val="4100"/>
              <a:buFont typeface="Arial"/>
              <a:buNone/>
              <a:defRPr sz="41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7" name="Google Shape;377;p51"/>
          <p:cNvSpPr/>
          <p:nvPr/>
        </p:nvSpPr>
        <p:spPr>
          <a:xfrm>
            <a:off x="960520" y="1068061"/>
            <a:ext cx="713791" cy="713791"/>
          </a:xfrm>
          <a:prstGeom prst="rect">
            <a:avLst/>
          </a:prstGeom>
          <a:noFill/>
          <a:ln w="10775" cap="flat" cmpd="sng">
            <a:solidFill>
              <a:schemeClr val="dk2"/>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27337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378"/>
        <p:cNvGrpSpPr/>
        <p:nvPr/>
      </p:nvGrpSpPr>
      <p:grpSpPr>
        <a:xfrm>
          <a:off x="0" y="0"/>
          <a:ext cx="0" cy="0"/>
          <a:chOff x="0" y="0"/>
          <a:chExt cx="0" cy="0"/>
        </a:xfrm>
      </p:grpSpPr>
      <p:sp>
        <p:nvSpPr>
          <p:cNvPr id="379" name="Google Shape;379;p52"/>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0" name="Google Shape;380;p52"/>
          <p:cNvSpPr txBox="1">
            <a:spLocks noGrp="1"/>
          </p:cNvSpPr>
          <p:nvPr>
            <p:ph type="title"/>
          </p:nvPr>
        </p:nvSpPr>
        <p:spPr>
          <a:xfrm>
            <a:off x="521494" y="2870100"/>
            <a:ext cx="8073627" cy="15309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4100"/>
              <a:buFont typeface="Arial"/>
              <a:buNone/>
              <a:defRPr sz="41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381" name="Google Shape;381;p52"/>
          <p:cNvCxnSpPr/>
          <p:nvPr/>
        </p:nvCxnSpPr>
        <p:spPr>
          <a:xfrm>
            <a:off x="521494" y="2760012"/>
            <a:ext cx="861994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rgbClr val="010103"/>
            </a:gs>
          </a:gsLst>
          <a:lin ang="8100000" scaled="0"/>
        </a:gradFill>
        <a:effectLst/>
      </p:bgPr>
    </p:bg>
    <p:spTree>
      <p:nvGrpSpPr>
        <p:cNvPr id="1" name="Shape 382"/>
        <p:cNvGrpSpPr/>
        <p:nvPr/>
      </p:nvGrpSpPr>
      <p:grpSpPr>
        <a:xfrm>
          <a:off x="0" y="0"/>
          <a:ext cx="0" cy="0"/>
          <a:chOff x="0" y="0"/>
          <a:chExt cx="0" cy="0"/>
        </a:xfrm>
      </p:grpSpPr>
      <p:pic>
        <p:nvPicPr>
          <p:cNvPr id="383" name="Google Shape;383;p53"/>
          <p:cNvPicPr preferRelativeResize="0"/>
          <p:nvPr/>
        </p:nvPicPr>
        <p:blipFill rotWithShape="1">
          <a:blip r:embed="rId2">
            <a:alphaModFix/>
          </a:blip>
          <a:srcRect l="29398" t="8741" r="101" b="27"/>
          <a:stretch/>
        </p:blipFill>
        <p:spPr>
          <a:xfrm rot="10800000" flipH="1">
            <a:off x="3048746" y="0"/>
            <a:ext cx="312713" cy="5143500"/>
          </a:xfrm>
          <a:prstGeom prst="rect">
            <a:avLst/>
          </a:prstGeom>
          <a:noFill/>
          <a:ln>
            <a:noFill/>
          </a:ln>
        </p:spPr>
      </p:pic>
      <p:sp>
        <p:nvSpPr>
          <p:cNvPr id="384" name="Google Shape;384;p53"/>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5" name="Google Shape;385;p53"/>
          <p:cNvSpPr/>
          <p:nvPr/>
        </p:nvSpPr>
        <p:spPr>
          <a:xfrm>
            <a:off x="0" y="0"/>
            <a:ext cx="3059631" cy="5143500"/>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386" name="Google Shape;386;p53"/>
          <p:cNvSpPr txBox="1">
            <a:spLocks noGrp="1"/>
          </p:cNvSpPr>
          <p:nvPr>
            <p:ph type="title"/>
          </p:nvPr>
        </p:nvSpPr>
        <p:spPr>
          <a:xfrm>
            <a:off x="521494" y="2010827"/>
            <a:ext cx="2345911" cy="112184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87" name="Google Shape;387;p5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rgbClr val="010103"/>
            </a:gs>
          </a:gsLst>
          <a:lin ang="8100000" scaled="0"/>
        </a:gradFill>
        <a:effectLst/>
      </p:bgPr>
    </p:bg>
    <p:spTree>
      <p:nvGrpSpPr>
        <p:cNvPr id="1" name="Shape 388"/>
        <p:cNvGrpSpPr/>
        <p:nvPr/>
      </p:nvGrpSpPr>
      <p:grpSpPr>
        <a:xfrm>
          <a:off x="0" y="0"/>
          <a:ext cx="0" cy="0"/>
          <a:chOff x="0" y="0"/>
          <a:chExt cx="0" cy="0"/>
        </a:xfrm>
      </p:grpSpPr>
      <p:pic>
        <p:nvPicPr>
          <p:cNvPr id="389" name="Google Shape;389;p54"/>
          <p:cNvPicPr preferRelativeResize="0"/>
          <p:nvPr/>
        </p:nvPicPr>
        <p:blipFill rotWithShape="1">
          <a:blip r:embed="rId2">
            <a:alphaModFix/>
          </a:blip>
          <a:srcRect l="29398" t="8741" r="101" b="27"/>
          <a:stretch/>
        </p:blipFill>
        <p:spPr>
          <a:xfrm rot="10800000" flipH="1">
            <a:off x="5374205" y="0"/>
            <a:ext cx="312713" cy="5143500"/>
          </a:xfrm>
          <a:prstGeom prst="rect">
            <a:avLst/>
          </a:prstGeom>
          <a:noFill/>
          <a:ln>
            <a:noFill/>
          </a:ln>
        </p:spPr>
      </p:pic>
      <p:sp>
        <p:nvSpPr>
          <p:cNvPr id="390" name="Google Shape;390;p54"/>
          <p:cNvSpPr/>
          <p:nvPr/>
        </p:nvSpPr>
        <p:spPr>
          <a:xfrm>
            <a:off x="0" y="0"/>
            <a:ext cx="5378967" cy="5143500"/>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391" name="Google Shape;391;p5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2" name="Google Shape;392;p54"/>
          <p:cNvSpPr txBox="1">
            <a:spLocks noGrp="1"/>
          </p:cNvSpPr>
          <p:nvPr>
            <p:ph type="title"/>
          </p:nvPr>
        </p:nvSpPr>
        <p:spPr>
          <a:xfrm>
            <a:off x="703538" y="384572"/>
            <a:ext cx="4476360"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393" name="Google Shape;393;p54"/>
          <p:cNvGrpSpPr/>
          <p:nvPr/>
        </p:nvGrpSpPr>
        <p:grpSpPr>
          <a:xfrm>
            <a:off x="306039" y="413064"/>
            <a:ext cx="330897" cy="432679"/>
            <a:chOff x="338322" y="590555"/>
            <a:chExt cx="580656" cy="759263"/>
          </a:xfrm>
        </p:grpSpPr>
        <p:sp>
          <p:nvSpPr>
            <p:cNvPr id="394" name="Google Shape;394;p54"/>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395" name="Google Shape;395;p54"/>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396" name="Google Shape;396;p54"/>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rgbClr val="010103"/>
            </a:gs>
          </a:gsLst>
          <a:lin ang="8100000" scaled="0"/>
        </a:gradFill>
        <a:effectLst/>
      </p:bgPr>
    </p:bg>
    <p:spTree>
      <p:nvGrpSpPr>
        <p:cNvPr id="1" name="Shape 397"/>
        <p:cNvGrpSpPr/>
        <p:nvPr/>
      </p:nvGrpSpPr>
      <p:grpSpPr>
        <a:xfrm>
          <a:off x="0" y="0"/>
          <a:ext cx="0" cy="0"/>
          <a:chOff x="0" y="0"/>
          <a:chExt cx="0" cy="0"/>
        </a:xfrm>
      </p:grpSpPr>
      <p:pic>
        <p:nvPicPr>
          <p:cNvPr id="398" name="Google Shape;398;p55"/>
          <p:cNvPicPr preferRelativeResize="0"/>
          <p:nvPr/>
        </p:nvPicPr>
        <p:blipFill rotWithShape="1">
          <a:blip r:embed="rId2">
            <a:alphaModFix/>
          </a:blip>
          <a:srcRect l="29398" t="8741" r="101" b="27"/>
          <a:stretch/>
        </p:blipFill>
        <p:spPr>
          <a:xfrm rot="10800000" flipH="1">
            <a:off x="6771935" y="0"/>
            <a:ext cx="312713" cy="5143500"/>
          </a:xfrm>
          <a:prstGeom prst="rect">
            <a:avLst/>
          </a:prstGeom>
          <a:noFill/>
          <a:ln>
            <a:noFill/>
          </a:ln>
        </p:spPr>
      </p:pic>
      <p:sp>
        <p:nvSpPr>
          <p:cNvPr id="399" name="Google Shape;399;p55"/>
          <p:cNvSpPr/>
          <p:nvPr/>
        </p:nvSpPr>
        <p:spPr>
          <a:xfrm>
            <a:off x="0" y="0"/>
            <a:ext cx="6775704" cy="5143500"/>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400" name="Google Shape;400;p5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1" name="Google Shape;401;p55"/>
          <p:cNvSpPr txBox="1">
            <a:spLocks noGrp="1"/>
          </p:cNvSpPr>
          <p:nvPr>
            <p:ph type="title"/>
          </p:nvPr>
        </p:nvSpPr>
        <p:spPr>
          <a:xfrm>
            <a:off x="703538" y="384572"/>
            <a:ext cx="5845151"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02" name="Google Shape;402;p55"/>
          <p:cNvGrpSpPr/>
          <p:nvPr/>
        </p:nvGrpSpPr>
        <p:grpSpPr>
          <a:xfrm>
            <a:off x="306039" y="413064"/>
            <a:ext cx="330897" cy="432679"/>
            <a:chOff x="338322" y="590555"/>
            <a:chExt cx="580656" cy="759263"/>
          </a:xfrm>
        </p:grpSpPr>
        <p:sp>
          <p:nvSpPr>
            <p:cNvPr id="403" name="Google Shape;403;p55"/>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404" name="Google Shape;404;p55"/>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405" name="Google Shape;405;p5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rgbClr val="010103"/>
            </a:gs>
          </a:gsLst>
          <a:lin ang="8100000" scaled="0"/>
        </a:gradFill>
        <a:effectLst/>
      </p:bgPr>
    </p:bg>
    <p:spTree>
      <p:nvGrpSpPr>
        <p:cNvPr id="1" name="Shape 406"/>
        <p:cNvGrpSpPr/>
        <p:nvPr/>
      </p:nvGrpSpPr>
      <p:grpSpPr>
        <a:xfrm>
          <a:off x="0" y="0"/>
          <a:ext cx="0" cy="0"/>
          <a:chOff x="0" y="0"/>
          <a:chExt cx="0" cy="0"/>
        </a:xfrm>
      </p:grpSpPr>
      <p:pic>
        <p:nvPicPr>
          <p:cNvPr id="407" name="Google Shape;407;p56"/>
          <p:cNvPicPr preferRelativeResize="0"/>
          <p:nvPr/>
        </p:nvPicPr>
        <p:blipFill rotWithShape="1">
          <a:blip r:embed="rId2">
            <a:alphaModFix/>
          </a:blip>
          <a:srcRect l="29398" t="8741" r="101" b="27"/>
          <a:stretch/>
        </p:blipFill>
        <p:spPr>
          <a:xfrm flipH="1">
            <a:off x="2753301" y="0"/>
            <a:ext cx="312713" cy="5143500"/>
          </a:xfrm>
          <a:prstGeom prst="rect">
            <a:avLst/>
          </a:prstGeom>
          <a:noFill/>
          <a:ln>
            <a:noFill/>
          </a:ln>
        </p:spPr>
      </p:pic>
      <p:sp>
        <p:nvSpPr>
          <p:cNvPr id="408" name="Google Shape;408;p56"/>
          <p:cNvSpPr txBox="1">
            <a:spLocks noGrp="1"/>
          </p:cNvSpPr>
          <p:nvPr>
            <p:ph type="title"/>
          </p:nvPr>
        </p:nvSpPr>
        <p:spPr>
          <a:xfrm>
            <a:off x="521494" y="2010827"/>
            <a:ext cx="2345911" cy="112184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09" name="Google Shape;409;p56"/>
          <p:cNvSpPr/>
          <p:nvPr/>
        </p:nvSpPr>
        <p:spPr>
          <a:xfrm>
            <a:off x="3060572" y="-982"/>
            <a:ext cx="6083428" cy="5144482"/>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410" name="Google Shape;410;p56"/>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411" name="Google Shape;411;p56"/>
          <p:cNvGrpSpPr/>
          <p:nvPr/>
        </p:nvGrpSpPr>
        <p:grpSpPr>
          <a:xfrm>
            <a:off x="7843838" y="4350544"/>
            <a:ext cx="1300161" cy="792956"/>
            <a:chOff x="10458450" y="5800725"/>
            <a:chExt cx="1733548" cy="1057275"/>
          </a:xfrm>
        </p:grpSpPr>
        <p:sp>
          <p:nvSpPr>
            <p:cNvPr id="412" name="Google Shape;412;p56"/>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13" name="Google Shape;413;p56"/>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14" name="Google Shape;414;p56"/>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rgbClr val="010103"/>
            </a:gs>
          </a:gsLst>
          <a:lin ang="8100000" scaled="0"/>
        </a:gradFill>
        <a:effectLst/>
      </p:bgPr>
    </p:bg>
    <p:spTree>
      <p:nvGrpSpPr>
        <p:cNvPr id="1" name="Shape 415"/>
        <p:cNvGrpSpPr/>
        <p:nvPr/>
      </p:nvGrpSpPr>
      <p:grpSpPr>
        <a:xfrm>
          <a:off x="0" y="0"/>
          <a:ext cx="0" cy="0"/>
          <a:chOff x="0" y="0"/>
          <a:chExt cx="0" cy="0"/>
        </a:xfrm>
      </p:grpSpPr>
      <p:pic>
        <p:nvPicPr>
          <p:cNvPr id="416" name="Google Shape;416;p57"/>
          <p:cNvPicPr preferRelativeResize="0"/>
          <p:nvPr/>
        </p:nvPicPr>
        <p:blipFill rotWithShape="1">
          <a:blip r:embed="rId2">
            <a:alphaModFix/>
          </a:blip>
          <a:srcRect l="29398" t="8741" r="101" b="27"/>
          <a:stretch/>
        </p:blipFill>
        <p:spPr>
          <a:xfrm flipH="1">
            <a:off x="4267186" y="0"/>
            <a:ext cx="312713" cy="5143500"/>
          </a:xfrm>
          <a:prstGeom prst="rect">
            <a:avLst/>
          </a:prstGeom>
          <a:noFill/>
          <a:ln>
            <a:noFill/>
          </a:ln>
        </p:spPr>
      </p:pic>
      <p:sp>
        <p:nvSpPr>
          <p:cNvPr id="417" name="Google Shape;417;p57"/>
          <p:cNvSpPr/>
          <p:nvPr/>
        </p:nvSpPr>
        <p:spPr>
          <a:xfrm>
            <a:off x="4572000" y="0"/>
            <a:ext cx="4572000" cy="5143500"/>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418" name="Google Shape;418;p57"/>
          <p:cNvSpPr>
            <a:spLocks noGrp="1"/>
          </p:cNvSpPr>
          <p:nvPr>
            <p:ph type="pic" idx="2"/>
          </p:nvPr>
        </p:nvSpPr>
        <p:spPr>
          <a:xfrm>
            <a:off x="4569016" y="0"/>
            <a:ext cx="4574983" cy="5143500"/>
          </a:xfrm>
          <a:prstGeom prst="rect">
            <a:avLst/>
          </a:prstGeom>
          <a:noFill/>
          <a:ln>
            <a:noFill/>
          </a:ln>
        </p:spPr>
      </p:sp>
      <p:sp>
        <p:nvSpPr>
          <p:cNvPr id="419" name="Google Shape;419;p57"/>
          <p:cNvSpPr txBox="1">
            <a:spLocks noGrp="1"/>
          </p:cNvSpPr>
          <p:nvPr>
            <p:ph type="title"/>
          </p:nvPr>
        </p:nvSpPr>
        <p:spPr>
          <a:xfrm>
            <a:off x="521494" y="1339200"/>
            <a:ext cx="3291300" cy="2465100"/>
          </a:xfrm>
          <a:prstGeom prst="rect">
            <a:avLst/>
          </a:prstGeom>
          <a:noFill/>
          <a:ln>
            <a:noFill/>
          </a:ln>
        </p:spPr>
        <p:txBody>
          <a:bodyPr spcFirstLastPara="1" wrap="square" lIns="0" tIns="0" rIns="240025" bIns="0" anchor="ctr"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20" name="Google Shape;420;p57"/>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421" name="Google Shape;421;p57"/>
          <p:cNvGrpSpPr/>
          <p:nvPr/>
        </p:nvGrpSpPr>
        <p:grpSpPr>
          <a:xfrm>
            <a:off x="7843838" y="4350544"/>
            <a:ext cx="1300161" cy="792956"/>
            <a:chOff x="10458450" y="5800725"/>
            <a:chExt cx="1733548" cy="1057275"/>
          </a:xfrm>
        </p:grpSpPr>
        <p:sp>
          <p:nvSpPr>
            <p:cNvPr id="422" name="Google Shape;422;p57"/>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23" name="Google Shape;423;p57"/>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24" name="Google Shape;424;p57"/>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rgbClr val="010103"/>
            </a:gs>
          </a:gsLst>
          <a:lin ang="8100000" scaled="0"/>
        </a:gradFill>
        <a:effectLst/>
      </p:bgPr>
    </p:bg>
    <p:spTree>
      <p:nvGrpSpPr>
        <p:cNvPr id="1" name="Shape 425"/>
        <p:cNvGrpSpPr/>
        <p:nvPr/>
      </p:nvGrpSpPr>
      <p:grpSpPr>
        <a:xfrm>
          <a:off x="0" y="0"/>
          <a:ext cx="0" cy="0"/>
          <a:chOff x="0" y="0"/>
          <a:chExt cx="0" cy="0"/>
        </a:xfrm>
      </p:grpSpPr>
      <p:pic>
        <p:nvPicPr>
          <p:cNvPr id="426" name="Google Shape;426;p58"/>
          <p:cNvPicPr preferRelativeResize="0"/>
          <p:nvPr/>
        </p:nvPicPr>
        <p:blipFill rotWithShape="1">
          <a:blip r:embed="rId2">
            <a:alphaModFix/>
          </a:blip>
          <a:srcRect l="29398" t="8741" r="101" b="27"/>
          <a:stretch/>
        </p:blipFill>
        <p:spPr>
          <a:xfrm flipH="1">
            <a:off x="5557387" y="0"/>
            <a:ext cx="312713" cy="5143500"/>
          </a:xfrm>
          <a:prstGeom prst="rect">
            <a:avLst/>
          </a:prstGeom>
          <a:noFill/>
          <a:ln>
            <a:noFill/>
          </a:ln>
        </p:spPr>
      </p:pic>
      <p:sp>
        <p:nvSpPr>
          <p:cNvPr id="427" name="Google Shape;427;p58"/>
          <p:cNvSpPr/>
          <p:nvPr/>
        </p:nvSpPr>
        <p:spPr>
          <a:xfrm>
            <a:off x="5864657" y="0"/>
            <a:ext cx="3279343" cy="5143500"/>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428" name="Google Shape;428;p58"/>
          <p:cNvSpPr>
            <a:spLocks noGrp="1"/>
          </p:cNvSpPr>
          <p:nvPr>
            <p:ph type="pic" idx="2"/>
          </p:nvPr>
        </p:nvSpPr>
        <p:spPr>
          <a:xfrm>
            <a:off x="5865019" y="0"/>
            <a:ext cx="3278981" cy="5143500"/>
          </a:xfrm>
          <a:prstGeom prst="rect">
            <a:avLst/>
          </a:prstGeom>
          <a:noFill/>
          <a:ln>
            <a:noFill/>
          </a:ln>
        </p:spPr>
      </p:sp>
      <p:sp>
        <p:nvSpPr>
          <p:cNvPr id="429" name="Google Shape;429;p58"/>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0" name="Google Shape;430;p58"/>
          <p:cNvSpPr txBox="1">
            <a:spLocks noGrp="1"/>
          </p:cNvSpPr>
          <p:nvPr>
            <p:ph type="title"/>
          </p:nvPr>
        </p:nvSpPr>
        <p:spPr>
          <a:xfrm>
            <a:off x="521494" y="1339200"/>
            <a:ext cx="4685664"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31" name="Google Shape;431;p58"/>
          <p:cNvGrpSpPr/>
          <p:nvPr/>
        </p:nvGrpSpPr>
        <p:grpSpPr>
          <a:xfrm>
            <a:off x="7843838" y="4350544"/>
            <a:ext cx="1300161" cy="792956"/>
            <a:chOff x="10458450" y="5800725"/>
            <a:chExt cx="1733548" cy="1057275"/>
          </a:xfrm>
        </p:grpSpPr>
        <p:sp>
          <p:nvSpPr>
            <p:cNvPr id="432" name="Google Shape;432;p58"/>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33" name="Google Shape;433;p58"/>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34" name="Google Shape;434;p58"/>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rgbClr val="010103"/>
            </a:gs>
          </a:gsLst>
          <a:lin ang="8100000" scaled="0"/>
        </a:gradFill>
        <a:effectLst/>
      </p:bgPr>
    </p:bg>
    <p:spTree>
      <p:nvGrpSpPr>
        <p:cNvPr id="1" name="Shape 435"/>
        <p:cNvGrpSpPr/>
        <p:nvPr/>
      </p:nvGrpSpPr>
      <p:grpSpPr>
        <a:xfrm>
          <a:off x="0" y="0"/>
          <a:ext cx="0" cy="0"/>
          <a:chOff x="0" y="0"/>
          <a:chExt cx="0" cy="0"/>
        </a:xfrm>
      </p:grpSpPr>
      <p:sp>
        <p:nvSpPr>
          <p:cNvPr id="436" name="Google Shape;436;p59"/>
          <p:cNvSpPr/>
          <p:nvPr/>
        </p:nvSpPr>
        <p:spPr>
          <a:xfrm>
            <a:off x="1143" y="983"/>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437" name="Google Shape;437;p59"/>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8" name="Google Shape;438;p59"/>
          <p:cNvSpPr txBox="1">
            <a:spLocks noGrp="1"/>
          </p:cNvSpPr>
          <p:nvPr>
            <p:ph type="title"/>
          </p:nvPr>
        </p:nvSpPr>
        <p:spPr>
          <a:xfrm>
            <a:off x="521494" y="2073152"/>
            <a:ext cx="1858979" cy="98573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439" name="Google Shape;439;p59"/>
          <p:cNvPicPr preferRelativeResize="0"/>
          <p:nvPr/>
        </p:nvPicPr>
        <p:blipFill rotWithShape="1">
          <a:blip r:embed="rId2">
            <a:alphaModFix/>
          </a:blip>
          <a:srcRect/>
          <a:stretch/>
        </p:blipFill>
        <p:spPr>
          <a:xfrm>
            <a:off x="2349331" y="2692799"/>
            <a:ext cx="1023938" cy="253722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
        <p:nvSpPr>
          <p:cNvPr id="440" name="Google Shape;440;p59"/>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441"/>
        <p:cNvGrpSpPr/>
        <p:nvPr/>
      </p:nvGrpSpPr>
      <p:grpSpPr>
        <a:xfrm>
          <a:off x="0" y="0"/>
          <a:ext cx="0" cy="0"/>
          <a:chOff x="0" y="0"/>
          <a:chExt cx="0" cy="0"/>
        </a:xfrm>
      </p:grpSpPr>
      <p:sp>
        <p:nvSpPr>
          <p:cNvPr id="442" name="Google Shape;442;p60"/>
          <p:cNvSpPr/>
          <p:nvPr/>
        </p:nvSpPr>
        <p:spPr>
          <a:xfrm>
            <a:off x="1143" y="983"/>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43" name="Google Shape;443;p60"/>
          <p:cNvSpPr txBox="1">
            <a:spLocks noGrp="1"/>
          </p:cNvSpPr>
          <p:nvPr>
            <p:ph type="title"/>
          </p:nvPr>
        </p:nvSpPr>
        <p:spPr>
          <a:xfrm>
            <a:off x="521494" y="2073152"/>
            <a:ext cx="1858979" cy="98573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1800"/>
              <a:buFont typeface="Arial"/>
              <a:buNone/>
              <a:defRPr sz="18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44" name="Google Shape;444;p60"/>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45" name="Google Shape;445;p60"/>
          <p:cNvPicPr preferRelativeResize="0"/>
          <p:nvPr/>
        </p:nvPicPr>
        <p:blipFill rotWithShape="1">
          <a:blip r:embed="rId2">
            <a:alphaModFix/>
          </a:blip>
          <a:srcRect t="6216" b="7715"/>
          <a:stretch/>
        </p:blipFill>
        <p:spPr>
          <a:xfrm rot="120000">
            <a:off x="1630981" y="2552121"/>
            <a:ext cx="2021000" cy="2596309"/>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grpSp>
        <p:nvGrpSpPr>
          <p:cNvPr id="446" name="Google Shape;446;p60"/>
          <p:cNvGrpSpPr/>
          <p:nvPr/>
        </p:nvGrpSpPr>
        <p:grpSpPr>
          <a:xfrm>
            <a:off x="7843838" y="4350544"/>
            <a:ext cx="1300161" cy="792956"/>
            <a:chOff x="10458450" y="5800725"/>
            <a:chExt cx="1733548" cy="1057275"/>
          </a:xfrm>
        </p:grpSpPr>
        <p:sp>
          <p:nvSpPr>
            <p:cNvPr id="447" name="Google Shape;447;p60"/>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48" name="Google Shape;448;p60"/>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49" name="Google Shape;449;p6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slide w/ logo">
  <p:cSld name="Divider slide w/ logo">
    <p:bg>
      <p:bgPr>
        <a:solidFill>
          <a:schemeClr val="lt1"/>
        </a:solidFill>
        <a:effectLst/>
      </p:bgPr>
    </p:bg>
    <p:spTree>
      <p:nvGrpSpPr>
        <p:cNvPr id="1" name="Shape 86"/>
        <p:cNvGrpSpPr/>
        <p:nvPr/>
      </p:nvGrpSpPr>
      <p:grpSpPr>
        <a:xfrm>
          <a:off x="0" y="0"/>
          <a:ext cx="0" cy="0"/>
          <a:chOff x="0" y="0"/>
          <a:chExt cx="0" cy="0"/>
        </a:xfrm>
      </p:grpSpPr>
      <p:pic>
        <p:nvPicPr>
          <p:cNvPr id="87" name="Google Shape;87;p19"/>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88" name="Google Shape;88;p19"/>
          <p:cNvSpPr txBox="1">
            <a:spLocks noGrp="1"/>
          </p:cNvSpPr>
          <p:nvPr>
            <p:ph type="title"/>
          </p:nvPr>
        </p:nvSpPr>
        <p:spPr>
          <a:xfrm>
            <a:off x="1892066" y="1284821"/>
            <a:ext cx="4496844" cy="136925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000"/>
              <a:buFont typeface="Arial"/>
              <a:buNone/>
              <a:defRPr sz="3000" b="1">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9" name="Google Shape;89;p19"/>
          <p:cNvSpPr txBox="1">
            <a:spLocks noGrp="1"/>
          </p:cNvSpPr>
          <p:nvPr>
            <p:ph type="body" idx="1"/>
          </p:nvPr>
        </p:nvSpPr>
        <p:spPr>
          <a:xfrm>
            <a:off x="1892066" y="2845050"/>
            <a:ext cx="4496844" cy="115394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chemeClr val="lt1"/>
              </a:buClr>
              <a:buSzPts val="1800"/>
              <a:buNone/>
              <a:defRPr sz="1800">
                <a:solidFill>
                  <a:schemeClr val="lt1"/>
                </a:solidFill>
                <a:latin typeface="Arial"/>
                <a:ea typeface="Arial"/>
                <a:cs typeface="Arial"/>
                <a:sym typeface="Arial"/>
              </a:defRPr>
            </a:lvl1pPr>
            <a:lvl2pPr marL="914400" lvl="1" indent="-228600" algn="l">
              <a:lnSpc>
                <a:spcPct val="90000"/>
              </a:lnSpc>
              <a:spcBef>
                <a:spcPts val="200"/>
              </a:spcBef>
              <a:spcAft>
                <a:spcPts val="0"/>
              </a:spcAft>
              <a:buSzPts val="900"/>
              <a:buNone/>
              <a:defRPr>
                <a:solidFill>
                  <a:schemeClr val="dk2"/>
                </a:solidFill>
              </a:defRPr>
            </a:lvl2pPr>
            <a:lvl3pPr marL="1371600" lvl="2" indent="-228600" algn="l">
              <a:lnSpc>
                <a:spcPct val="90000"/>
              </a:lnSpc>
              <a:spcBef>
                <a:spcPts val="200"/>
              </a:spcBef>
              <a:spcAft>
                <a:spcPts val="0"/>
              </a:spcAft>
              <a:buSzPts val="900"/>
              <a:buNone/>
              <a:defRPr>
                <a:solidFill>
                  <a:schemeClr val="dk2"/>
                </a:solidFill>
              </a:defRPr>
            </a:lvl3pPr>
            <a:lvl4pPr marL="1828800" lvl="3" indent="-228600" algn="l">
              <a:lnSpc>
                <a:spcPct val="110000"/>
              </a:lnSpc>
              <a:spcBef>
                <a:spcPts val="200"/>
              </a:spcBef>
              <a:spcAft>
                <a:spcPts val="0"/>
              </a:spcAft>
              <a:buSzPts val="1200"/>
              <a:buNone/>
              <a:defRPr>
                <a:solidFill>
                  <a:schemeClr val="dk2"/>
                </a:solidFill>
              </a:defRPr>
            </a:lvl4pPr>
            <a:lvl5pPr marL="2286000" lvl="4" indent="-228600" algn="l">
              <a:lnSpc>
                <a:spcPct val="100000"/>
              </a:lnSpc>
              <a:spcBef>
                <a:spcPts val="200"/>
              </a:spcBef>
              <a:spcAft>
                <a:spcPts val="0"/>
              </a:spcAft>
              <a:buClr>
                <a:schemeClr val="dk2"/>
              </a:buClr>
              <a:buSzPts val="1200"/>
              <a:buNone/>
              <a:defRPr>
                <a:solidFill>
                  <a:schemeClr val="dk2"/>
                </a:solidFil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90" name="Google Shape;90;p19"/>
          <p:cNvSpPr/>
          <p:nvPr/>
        </p:nvSpPr>
        <p:spPr>
          <a:xfrm rot="-5400000">
            <a:off x="6872018" y="2871518"/>
            <a:ext cx="1559225" cy="2984740"/>
          </a:xfrm>
          <a:prstGeom prst="triangle">
            <a:avLst>
              <a:gd name="adj" fmla="val 0"/>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pic>
        <p:nvPicPr>
          <p:cNvPr id="91" name="Google Shape;91;p19"/>
          <p:cNvPicPr preferRelativeResize="0"/>
          <p:nvPr/>
        </p:nvPicPr>
        <p:blipFill rotWithShape="1">
          <a:blip r:embed="rId3">
            <a:alphaModFix/>
          </a:blip>
          <a:srcRect/>
          <a:stretch/>
        </p:blipFill>
        <p:spPr>
          <a:xfrm>
            <a:off x="8293894" y="4298327"/>
            <a:ext cx="609124" cy="6578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rgbClr val="010103"/>
            </a:gs>
          </a:gsLst>
          <a:lin ang="8100000" scaled="0"/>
        </a:gradFill>
        <a:effectLst/>
      </p:bgPr>
    </p:bg>
    <p:spTree>
      <p:nvGrpSpPr>
        <p:cNvPr id="1" name="Shape 450"/>
        <p:cNvGrpSpPr/>
        <p:nvPr/>
      </p:nvGrpSpPr>
      <p:grpSpPr>
        <a:xfrm>
          <a:off x="0" y="0"/>
          <a:ext cx="0" cy="0"/>
          <a:chOff x="0" y="0"/>
          <a:chExt cx="0" cy="0"/>
        </a:xfrm>
      </p:grpSpPr>
      <p:sp>
        <p:nvSpPr>
          <p:cNvPr id="451" name="Google Shape;451;p61"/>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2" name="Google Shape;452;p61"/>
          <p:cNvSpPr/>
          <p:nvPr/>
        </p:nvSpPr>
        <p:spPr>
          <a:xfrm>
            <a:off x="1" y="0"/>
            <a:ext cx="4070190" cy="5143500"/>
          </a:xfrm>
          <a:prstGeom prst="homePlate">
            <a:avLst>
              <a:gd name="adj" fmla="val 12939"/>
            </a:avLst>
          </a:pr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453" name="Google Shape;453;p61"/>
          <p:cNvSpPr txBox="1">
            <a:spLocks noGrp="1"/>
          </p:cNvSpPr>
          <p:nvPr>
            <p:ph type="title"/>
          </p:nvPr>
        </p:nvSpPr>
        <p:spPr>
          <a:xfrm>
            <a:off x="521494" y="1339200"/>
            <a:ext cx="3046676"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300"/>
              <a:buFont typeface="Arial"/>
              <a:buNone/>
              <a:defRPr sz="3300" b="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454" name="Google Shape;454;p61"/>
          <p:cNvPicPr preferRelativeResize="0"/>
          <p:nvPr/>
        </p:nvPicPr>
        <p:blipFill rotWithShape="1">
          <a:blip r:embed="rId2">
            <a:alphaModFix/>
          </a:blip>
          <a:srcRect/>
          <a:stretch/>
        </p:blipFill>
        <p:spPr>
          <a:xfrm>
            <a:off x="3436144" y="2545794"/>
            <a:ext cx="973931" cy="2678906"/>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
        <p:nvSpPr>
          <p:cNvPr id="455" name="Google Shape;455;p61"/>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456"/>
        <p:cNvGrpSpPr/>
        <p:nvPr/>
      </p:nvGrpSpPr>
      <p:grpSpPr>
        <a:xfrm>
          <a:off x="0" y="0"/>
          <a:ext cx="0" cy="0"/>
          <a:chOff x="0" y="0"/>
          <a:chExt cx="0" cy="0"/>
        </a:xfrm>
      </p:grpSpPr>
      <p:sp>
        <p:nvSpPr>
          <p:cNvPr id="457" name="Google Shape;457;p62"/>
          <p:cNvSpPr/>
          <p:nvPr/>
        </p:nvSpPr>
        <p:spPr>
          <a:xfrm>
            <a:off x="1" y="0"/>
            <a:ext cx="4070190" cy="5143500"/>
          </a:xfrm>
          <a:prstGeom prst="homePlate">
            <a:avLst>
              <a:gd name="adj" fmla="val 12939"/>
            </a:avLst>
          </a:pr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58" name="Google Shape;458;p62"/>
          <p:cNvSpPr txBox="1">
            <a:spLocks noGrp="1"/>
          </p:cNvSpPr>
          <p:nvPr>
            <p:ph type="title"/>
          </p:nvPr>
        </p:nvSpPr>
        <p:spPr>
          <a:xfrm>
            <a:off x="521494" y="1339200"/>
            <a:ext cx="3046676"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300"/>
              <a:buFont typeface="Arial"/>
              <a:buNone/>
              <a:defRPr sz="3300" b="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59" name="Google Shape;459;p62"/>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60" name="Google Shape;460;p62"/>
          <p:cNvPicPr preferRelativeResize="0"/>
          <p:nvPr/>
        </p:nvPicPr>
        <p:blipFill rotWithShape="1">
          <a:blip r:embed="rId2">
            <a:alphaModFix/>
          </a:blip>
          <a:srcRect t="7561" b="6867"/>
          <a:stretch/>
        </p:blipFill>
        <p:spPr>
          <a:xfrm>
            <a:off x="2683544" y="2562225"/>
            <a:ext cx="2021000" cy="2581275"/>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grpSp>
        <p:nvGrpSpPr>
          <p:cNvPr id="461" name="Google Shape;461;p62"/>
          <p:cNvGrpSpPr/>
          <p:nvPr/>
        </p:nvGrpSpPr>
        <p:grpSpPr>
          <a:xfrm>
            <a:off x="7843838" y="4350544"/>
            <a:ext cx="1300161" cy="792956"/>
            <a:chOff x="10458450" y="5800725"/>
            <a:chExt cx="1733548" cy="1057275"/>
          </a:xfrm>
        </p:grpSpPr>
        <p:sp>
          <p:nvSpPr>
            <p:cNvPr id="462" name="Google Shape;462;p62"/>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63" name="Google Shape;463;p62"/>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64" name="Google Shape;464;p62"/>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rgbClr val="010103"/>
            </a:gs>
          </a:gsLst>
          <a:lin ang="8100000" scaled="0"/>
        </a:gradFill>
        <a:effectLst/>
      </p:bgPr>
    </p:bg>
    <p:spTree>
      <p:nvGrpSpPr>
        <p:cNvPr id="1" name="Shape 465"/>
        <p:cNvGrpSpPr/>
        <p:nvPr/>
      </p:nvGrpSpPr>
      <p:grpSpPr>
        <a:xfrm>
          <a:off x="0" y="0"/>
          <a:ext cx="0" cy="0"/>
          <a:chOff x="0" y="0"/>
          <a:chExt cx="0" cy="0"/>
        </a:xfrm>
      </p:grpSpPr>
      <p:sp>
        <p:nvSpPr>
          <p:cNvPr id="466" name="Google Shape;466;p63"/>
          <p:cNvSpPr/>
          <p:nvPr/>
        </p:nvSpPr>
        <p:spPr>
          <a:xfrm>
            <a:off x="0" y="0"/>
            <a:ext cx="4772660" cy="5143500"/>
          </a:xfrm>
          <a:prstGeom prst="homePlate">
            <a:avLst>
              <a:gd name="adj" fmla="val 12939"/>
            </a:avLst>
          </a:pr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467" name="Google Shape;467;p63"/>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68" name="Google Shape;468;p63"/>
          <p:cNvPicPr preferRelativeResize="0"/>
          <p:nvPr/>
        </p:nvPicPr>
        <p:blipFill rotWithShape="1">
          <a:blip r:embed="rId2">
            <a:alphaModFix/>
          </a:blip>
          <a:srcRect/>
          <a:stretch/>
        </p:blipFill>
        <p:spPr>
          <a:xfrm>
            <a:off x="4048355" y="2692205"/>
            <a:ext cx="1023938" cy="2537221"/>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
        <p:nvSpPr>
          <p:cNvPr id="469" name="Google Shape;469;p63"/>
          <p:cNvSpPr txBox="1">
            <a:spLocks noGrp="1"/>
          </p:cNvSpPr>
          <p:nvPr>
            <p:ph type="title"/>
          </p:nvPr>
        </p:nvSpPr>
        <p:spPr>
          <a:xfrm>
            <a:off x="703538" y="384572"/>
            <a:ext cx="3329829"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70" name="Google Shape;470;p63"/>
          <p:cNvGrpSpPr/>
          <p:nvPr/>
        </p:nvGrpSpPr>
        <p:grpSpPr>
          <a:xfrm>
            <a:off x="306039" y="413064"/>
            <a:ext cx="330897" cy="432679"/>
            <a:chOff x="338322" y="590555"/>
            <a:chExt cx="580656" cy="759263"/>
          </a:xfrm>
        </p:grpSpPr>
        <p:sp>
          <p:nvSpPr>
            <p:cNvPr id="471" name="Google Shape;471;p63"/>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472" name="Google Shape;472;p63"/>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473" name="Google Shape;473;p6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474"/>
        <p:cNvGrpSpPr/>
        <p:nvPr/>
      </p:nvGrpSpPr>
      <p:grpSpPr>
        <a:xfrm>
          <a:off x="0" y="0"/>
          <a:ext cx="0" cy="0"/>
          <a:chOff x="0" y="0"/>
          <a:chExt cx="0" cy="0"/>
        </a:xfrm>
      </p:grpSpPr>
      <p:sp>
        <p:nvSpPr>
          <p:cNvPr id="475" name="Google Shape;475;p64"/>
          <p:cNvSpPr/>
          <p:nvPr/>
        </p:nvSpPr>
        <p:spPr>
          <a:xfrm>
            <a:off x="0" y="0"/>
            <a:ext cx="4772660" cy="5143500"/>
          </a:xfrm>
          <a:prstGeom prst="homePlate">
            <a:avLst>
              <a:gd name="adj" fmla="val 12939"/>
            </a:avLst>
          </a:pr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6" name="Google Shape;476;p6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77" name="Google Shape;477;p64"/>
          <p:cNvPicPr preferRelativeResize="0"/>
          <p:nvPr/>
        </p:nvPicPr>
        <p:blipFill rotWithShape="1">
          <a:blip r:embed="rId2">
            <a:alphaModFix/>
          </a:blip>
          <a:srcRect t="9052" b="6866"/>
          <a:stretch/>
        </p:blipFill>
        <p:spPr>
          <a:xfrm rot="120000">
            <a:off x="3345129" y="2555852"/>
            <a:ext cx="2021000" cy="2592413"/>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
        <p:nvSpPr>
          <p:cNvPr id="478" name="Google Shape;478;p64"/>
          <p:cNvSpPr txBox="1">
            <a:spLocks noGrp="1"/>
          </p:cNvSpPr>
          <p:nvPr>
            <p:ph type="title"/>
          </p:nvPr>
        </p:nvSpPr>
        <p:spPr>
          <a:xfrm>
            <a:off x="521494" y="384572"/>
            <a:ext cx="3511873"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1800"/>
              <a:buFont typeface="Arial"/>
              <a:buNone/>
              <a:defRPr sz="18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79" name="Google Shape;479;p64"/>
          <p:cNvGrpSpPr/>
          <p:nvPr/>
        </p:nvGrpSpPr>
        <p:grpSpPr>
          <a:xfrm>
            <a:off x="7843838" y="4350544"/>
            <a:ext cx="1300161" cy="792956"/>
            <a:chOff x="10458450" y="5800725"/>
            <a:chExt cx="1733548" cy="1057275"/>
          </a:xfrm>
        </p:grpSpPr>
        <p:sp>
          <p:nvSpPr>
            <p:cNvPr id="480" name="Google Shape;480;p64"/>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81" name="Google Shape;481;p64"/>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82" name="Google Shape;482;p64"/>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rgbClr val="010103"/>
            </a:gs>
          </a:gsLst>
          <a:lin ang="8100000" scaled="0"/>
        </a:gradFill>
        <a:effectLst/>
      </p:bgPr>
    </p:bg>
    <p:spTree>
      <p:nvGrpSpPr>
        <p:cNvPr id="1" name="Shape 483"/>
        <p:cNvGrpSpPr/>
        <p:nvPr/>
      </p:nvGrpSpPr>
      <p:grpSpPr>
        <a:xfrm>
          <a:off x="0" y="0"/>
          <a:ext cx="0" cy="0"/>
          <a:chOff x="0" y="0"/>
          <a:chExt cx="0" cy="0"/>
        </a:xfrm>
      </p:grpSpPr>
      <p:sp>
        <p:nvSpPr>
          <p:cNvPr id="484" name="Google Shape;484;p65"/>
          <p:cNvSpPr/>
          <p:nvPr/>
        </p:nvSpPr>
        <p:spPr>
          <a:xfrm>
            <a:off x="0" y="0"/>
            <a:ext cx="6334679" cy="51435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485" name="Google Shape;485;p6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86" name="Google Shape;486;p65"/>
          <p:cNvPicPr preferRelativeResize="0"/>
          <p:nvPr/>
        </p:nvPicPr>
        <p:blipFill rotWithShape="1">
          <a:blip r:embed="rId2">
            <a:alphaModFix/>
          </a:blip>
          <a:srcRect/>
          <a:stretch/>
        </p:blipFill>
        <p:spPr>
          <a:xfrm>
            <a:off x="5617754" y="2692205"/>
            <a:ext cx="1023938" cy="2537221"/>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
        <p:nvSpPr>
          <p:cNvPr id="487" name="Google Shape;487;p65"/>
          <p:cNvSpPr txBox="1">
            <a:spLocks noGrp="1"/>
          </p:cNvSpPr>
          <p:nvPr>
            <p:ph type="title"/>
          </p:nvPr>
        </p:nvSpPr>
        <p:spPr>
          <a:xfrm>
            <a:off x="703538" y="384572"/>
            <a:ext cx="4459835"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1800"/>
              <a:buFont typeface="Arial"/>
              <a:buNone/>
              <a:defRPr sz="18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88" name="Google Shape;488;p65"/>
          <p:cNvGrpSpPr/>
          <p:nvPr/>
        </p:nvGrpSpPr>
        <p:grpSpPr>
          <a:xfrm>
            <a:off x="306039" y="413064"/>
            <a:ext cx="330897" cy="432679"/>
            <a:chOff x="338322" y="590555"/>
            <a:chExt cx="580656" cy="759263"/>
          </a:xfrm>
        </p:grpSpPr>
        <p:sp>
          <p:nvSpPr>
            <p:cNvPr id="489" name="Google Shape;489;p65"/>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490" name="Google Shape;490;p65"/>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491" name="Google Shape;491;p6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492"/>
        <p:cNvGrpSpPr/>
        <p:nvPr/>
      </p:nvGrpSpPr>
      <p:grpSpPr>
        <a:xfrm>
          <a:off x="0" y="0"/>
          <a:ext cx="0" cy="0"/>
          <a:chOff x="0" y="0"/>
          <a:chExt cx="0" cy="0"/>
        </a:xfrm>
      </p:grpSpPr>
      <p:sp>
        <p:nvSpPr>
          <p:cNvPr id="493" name="Google Shape;493;p66"/>
          <p:cNvSpPr/>
          <p:nvPr/>
        </p:nvSpPr>
        <p:spPr>
          <a:xfrm>
            <a:off x="0" y="0"/>
            <a:ext cx="6334679" cy="51435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4" name="Google Shape;494;p66"/>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95" name="Google Shape;495;p66"/>
          <p:cNvPicPr preferRelativeResize="0"/>
          <p:nvPr/>
        </p:nvPicPr>
        <p:blipFill rotWithShape="1">
          <a:blip r:embed="rId2">
            <a:alphaModFix/>
          </a:blip>
          <a:srcRect t="9052" b="6866"/>
          <a:stretch/>
        </p:blipFill>
        <p:spPr>
          <a:xfrm rot="120000">
            <a:off x="4925721" y="2555852"/>
            <a:ext cx="2021000" cy="2592413"/>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
        <p:nvSpPr>
          <p:cNvPr id="496" name="Google Shape;496;p66"/>
          <p:cNvSpPr txBox="1">
            <a:spLocks noGrp="1"/>
          </p:cNvSpPr>
          <p:nvPr>
            <p:ph type="title"/>
          </p:nvPr>
        </p:nvSpPr>
        <p:spPr>
          <a:xfrm>
            <a:off x="521494" y="384572"/>
            <a:ext cx="4641878"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1800"/>
              <a:buFont typeface="Arial"/>
              <a:buNone/>
              <a:defRPr sz="18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97" name="Google Shape;497;p66"/>
          <p:cNvGrpSpPr/>
          <p:nvPr/>
        </p:nvGrpSpPr>
        <p:grpSpPr>
          <a:xfrm>
            <a:off x="7843838" y="4350544"/>
            <a:ext cx="1300161" cy="792956"/>
            <a:chOff x="10458450" y="5800725"/>
            <a:chExt cx="1733548" cy="1057275"/>
          </a:xfrm>
        </p:grpSpPr>
        <p:sp>
          <p:nvSpPr>
            <p:cNvPr id="498" name="Google Shape;498;p66"/>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99" name="Google Shape;499;p66"/>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500" name="Google Shape;500;p66"/>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rgbClr val="010103"/>
            </a:gs>
          </a:gsLst>
          <a:lin ang="8100000" scaled="0"/>
        </a:gradFill>
        <a:effectLst/>
      </p:bgPr>
    </p:bg>
    <p:spTree>
      <p:nvGrpSpPr>
        <p:cNvPr id="1" name="Shape 501"/>
        <p:cNvGrpSpPr/>
        <p:nvPr/>
      </p:nvGrpSpPr>
      <p:grpSpPr>
        <a:xfrm>
          <a:off x="0" y="0"/>
          <a:ext cx="0" cy="0"/>
          <a:chOff x="0" y="0"/>
          <a:chExt cx="0" cy="0"/>
        </a:xfrm>
      </p:grpSpPr>
      <p:sp>
        <p:nvSpPr>
          <p:cNvPr id="502" name="Google Shape;502;p67"/>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3" name="Google Shape;503;p67"/>
          <p:cNvSpPr txBox="1">
            <a:spLocks noGrp="1"/>
          </p:cNvSpPr>
          <p:nvPr>
            <p:ph type="title"/>
          </p:nvPr>
        </p:nvSpPr>
        <p:spPr>
          <a:xfrm>
            <a:off x="521494" y="2869750"/>
            <a:ext cx="8073627" cy="1204912"/>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4100"/>
              <a:buFont typeface="Arial"/>
              <a:buNone/>
              <a:defRPr sz="4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04" name="Google Shape;504;p67"/>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505"/>
        <p:cNvGrpSpPr/>
        <p:nvPr/>
      </p:nvGrpSpPr>
      <p:grpSpPr>
        <a:xfrm>
          <a:off x="0" y="0"/>
          <a:ext cx="0" cy="0"/>
          <a:chOff x="0" y="0"/>
          <a:chExt cx="0" cy="0"/>
        </a:xfrm>
      </p:grpSpPr>
      <p:sp>
        <p:nvSpPr>
          <p:cNvPr id="506" name="Google Shape;506;p68"/>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7" name="Google Shape;507;p68"/>
          <p:cNvSpPr/>
          <p:nvPr/>
        </p:nvSpPr>
        <p:spPr>
          <a:xfrm>
            <a:off x="521494" y="469106"/>
            <a:ext cx="699516" cy="699516"/>
          </a:xfrm>
          <a:prstGeom prst="rect">
            <a:avLst/>
          </a:prstGeom>
          <a:noFill/>
          <a:ln w="10775" cap="flat" cmpd="sng">
            <a:solidFill>
              <a:schemeClr val="dk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273370"/>
              </a:solidFill>
              <a:latin typeface="Arial"/>
              <a:ea typeface="Arial"/>
              <a:cs typeface="Arial"/>
              <a:sym typeface="Arial"/>
            </a:endParaRPr>
          </a:p>
        </p:txBody>
      </p:sp>
      <p:sp>
        <p:nvSpPr>
          <p:cNvPr id="508" name="Google Shape;508;p68"/>
          <p:cNvSpPr txBox="1">
            <a:spLocks noGrp="1"/>
          </p:cNvSpPr>
          <p:nvPr>
            <p:ph type="title"/>
          </p:nvPr>
        </p:nvSpPr>
        <p:spPr>
          <a:xfrm>
            <a:off x="521494" y="2869750"/>
            <a:ext cx="8073627" cy="1204912"/>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rgbClr val="273370"/>
              </a:buClr>
              <a:buSzPts val="4100"/>
              <a:buFont typeface="Arial"/>
              <a:buNone/>
              <a:defRPr sz="41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509"/>
        <p:cNvGrpSpPr/>
        <p:nvPr/>
      </p:nvGrpSpPr>
      <p:grpSpPr>
        <a:xfrm>
          <a:off x="0" y="0"/>
          <a:ext cx="0" cy="0"/>
          <a:chOff x="0" y="0"/>
          <a:chExt cx="0" cy="0"/>
        </a:xfrm>
      </p:grpSpPr>
      <p:sp>
        <p:nvSpPr>
          <p:cNvPr id="510" name="Google Shape;510;p69"/>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511" name="Google Shape;511;p69"/>
          <p:cNvPicPr preferRelativeResize="0"/>
          <p:nvPr/>
        </p:nvPicPr>
        <p:blipFill rotWithShape="1">
          <a:blip r:embed="rId2">
            <a:alphaModFix/>
          </a:blip>
          <a:srcRect r="3634" b="1257"/>
          <a:stretch/>
        </p:blipFill>
        <p:spPr>
          <a:xfrm rot="-5400000" flipH="1">
            <a:off x="5098096" y="76082"/>
            <a:ext cx="576943" cy="7514866"/>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512" name="Google Shape;512;p69"/>
          <p:cNvSpPr/>
          <p:nvPr/>
        </p:nvSpPr>
        <p:spPr>
          <a:xfrm flipH="1">
            <a:off x="0" y="0"/>
            <a:ext cx="9144000" cy="4400501"/>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273370"/>
              </a:solidFill>
              <a:latin typeface="Arial"/>
              <a:ea typeface="Arial"/>
              <a:cs typeface="Arial"/>
              <a:sym typeface="Arial"/>
            </a:endParaRPr>
          </a:p>
        </p:txBody>
      </p:sp>
      <p:sp>
        <p:nvSpPr>
          <p:cNvPr id="513" name="Google Shape;513;p69"/>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C2C2C"/>
        </a:solidFill>
        <a:effectLst/>
      </p:bgPr>
    </p:bg>
    <p:spTree>
      <p:nvGrpSpPr>
        <p:cNvPr id="1" name="Shape 514"/>
        <p:cNvGrpSpPr/>
        <p:nvPr/>
      </p:nvGrpSpPr>
      <p:grpSpPr>
        <a:xfrm>
          <a:off x="0" y="0"/>
          <a:ext cx="0" cy="0"/>
          <a:chOff x="0" y="0"/>
          <a:chExt cx="0" cy="0"/>
        </a:xfrm>
      </p:grpSpPr>
      <p:sp>
        <p:nvSpPr>
          <p:cNvPr id="515" name="Google Shape;515;p70"/>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16" name="Google Shape;516;p70"/>
          <p:cNvSpPr txBox="1">
            <a:spLocks noGrp="1"/>
          </p:cNvSpPr>
          <p:nvPr>
            <p:ph type="title"/>
          </p:nvPr>
        </p:nvSpPr>
        <p:spPr>
          <a:xfrm>
            <a:off x="521494" y="384572"/>
            <a:ext cx="8073627"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1800"/>
              <a:buFont typeface="Arial"/>
              <a:buNone/>
              <a:defRPr sz="18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17" name="Google Shape;517;p7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 slide with image">
  <p:cSld name="Divider slide with image">
    <p:spTree>
      <p:nvGrpSpPr>
        <p:cNvPr id="1" name="Shape 92"/>
        <p:cNvGrpSpPr/>
        <p:nvPr/>
      </p:nvGrpSpPr>
      <p:grpSpPr>
        <a:xfrm>
          <a:off x="0" y="0"/>
          <a:ext cx="0" cy="0"/>
          <a:chOff x="0" y="0"/>
          <a:chExt cx="0" cy="0"/>
        </a:xfrm>
      </p:grpSpPr>
      <p:grpSp>
        <p:nvGrpSpPr>
          <p:cNvPr id="93" name="Google Shape;93;p20"/>
          <p:cNvGrpSpPr/>
          <p:nvPr/>
        </p:nvGrpSpPr>
        <p:grpSpPr>
          <a:xfrm flipH="1">
            <a:off x="2251639" y="-1"/>
            <a:ext cx="6892361" cy="5143500"/>
            <a:chOff x="0" y="-1"/>
            <a:chExt cx="9189814" cy="6858000"/>
          </a:xfrm>
        </p:grpSpPr>
        <p:sp>
          <p:nvSpPr>
            <p:cNvPr id="94" name="Google Shape;94;p20"/>
            <p:cNvSpPr/>
            <p:nvPr/>
          </p:nvSpPr>
          <p:spPr>
            <a:xfrm flipH="1">
              <a:off x="0" y="-1"/>
              <a:ext cx="9189814" cy="6858000"/>
            </a:xfrm>
            <a:custGeom>
              <a:avLst/>
              <a:gdLst/>
              <a:ahLst/>
              <a:cxnLst/>
              <a:rect l="l" t="t" r="r" b="b"/>
              <a:pathLst>
                <a:path w="9189814" h="6858000" extrusionOk="0">
                  <a:moveTo>
                    <a:pt x="0" y="0"/>
                  </a:moveTo>
                  <a:lnTo>
                    <a:pt x="9189814" y="0"/>
                  </a:lnTo>
                  <a:lnTo>
                    <a:pt x="9189814" y="6858000"/>
                  </a:lnTo>
                  <a:lnTo>
                    <a:pt x="2191601" y="6858000"/>
                  </a:lnTo>
                  <a:lnTo>
                    <a:pt x="2550889" y="6643687"/>
                  </a:lnTo>
                  <a:cubicBezTo>
                    <a:pt x="2550095" y="6493668"/>
                    <a:pt x="2549302" y="6357938"/>
                    <a:pt x="2548508" y="6207919"/>
                  </a:cubicBezTo>
                  <a:lnTo>
                    <a:pt x="2181795" y="6003131"/>
                  </a:lnTo>
                  <a:lnTo>
                    <a:pt x="2922364" y="5572125"/>
                  </a:lnTo>
                  <a:lnTo>
                    <a:pt x="3303364" y="5788819"/>
                  </a:lnTo>
                  <a:lnTo>
                    <a:pt x="3670077" y="5557838"/>
                  </a:lnTo>
                  <a:cubicBezTo>
                    <a:pt x="3669283" y="4988719"/>
                    <a:pt x="3661346" y="4424362"/>
                    <a:pt x="3660552" y="3855243"/>
                  </a:cubicBezTo>
                  <a:lnTo>
                    <a:pt x="3293839" y="3633787"/>
                  </a:lnTo>
                  <a:cubicBezTo>
                    <a:pt x="3291458" y="3350418"/>
                    <a:pt x="3289076" y="3067050"/>
                    <a:pt x="3286695" y="2783681"/>
                  </a:cubicBezTo>
                  <a:lnTo>
                    <a:pt x="3662933" y="2571750"/>
                  </a:lnTo>
                  <a:lnTo>
                    <a:pt x="3658964" y="2143125"/>
                  </a:lnTo>
                  <a:lnTo>
                    <a:pt x="2563589" y="1485900"/>
                  </a:lnTo>
                  <a:lnTo>
                    <a:pt x="2195289" y="1708150"/>
                  </a:lnTo>
                  <a:lnTo>
                    <a:pt x="1820639" y="1479550"/>
                  </a:lnTo>
                  <a:cubicBezTo>
                    <a:pt x="1819581" y="1336675"/>
                    <a:pt x="1818522" y="1200150"/>
                    <a:pt x="1817464" y="1057275"/>
                  </a:cubicBezTo>
                  <a:lnTo>
                    <a:pt x="0" y="0"/>
                  </a:lnTo>
                  <a:close/>
                  <a:moveTo>
                    <a:pt x="2925539" y="854076"/>
                  </a:moveTo>
                  <a:lnTo>
                    <a:pt x="2925539" y="1282701"/>
                  </a:lnTo>
                  <a:lnTo>
                    <a:pt x="3297014" y="1066801"/>
                  </a:lnTo>
                  <a:lnTo>
                    <a:pt x="2925539" y="854076"/>
                  </a:lnTo>
                  <a:close/>
                  <a:moveTo>
                    <a:pt x="4033613" y="1925636"/>
                  </a:moveTo>
                  <a:lnTo>
                    <a:pt x="4033613" y="2784474"/>
                  </a:lnTo>
                  <a:lnTo>
                    <a:pt x="4405088" y="2571749"/>
                  </a:lnTo>
                  <a:lnTo>
                    <a:pt x="4405088" y="2138361"/>
                  </a:lnTo>
                  <a:lnTo>
                    <a:pt x="4033613" y="1925636"/>
                  </a:lnTo>
                  <a:close/>
                  <a:moveTo>
                    <a:pt x="3668489" y="2997200"/>
                  </a:moveTo>
                  <a:lnTo>
                    <a:pt x="3668489" y="3425825"/>
                  </a:lnTo>
                  <a:lnTo>
                    <a:pt x="4039964" y="3209925"/>
                  </a:lnTo>
                  <a:lnTo>
                    <a:pt x="3668489" y="2997200"/>
                  </a:lnTo>
                  <a:close/>
                </a:path>
              </a:pathLst>
            </a:custGeom>
            <a:solidFill>
              <a:srgbClr val="F3F3F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95" name="Google Shape;95;p20"/>
            <p:cNvSpPr/>
            <p:nvPr/>
          </p:nvSpPr>
          <p:spPr>
            <a:xfrm flipH="1">
              <a:off x="8483600" y="638969"/>
              <a:ext cx="371475" cy="858838"/>
            </a:xfrm>
            <a:custGeom>
              <a:avLst/>
              <a:gdLst/>
              <a:ahLst/>
              <a:cxnLst/>
              <a:rect l="l" t="t" r="r" b="b"/>
              <a:pathLst>
                <a:path w="234" h="541" extrusionOk="0">
                  <a:moveTo>
                    <a:pt x="0" y="0"/>
                  </a:moveTo>
                  <a:lnTo>
                    <a:pt x="0" y="541"/>
                  </a:lnTo>
                  <a:lnTo>
                    <a:pt x="234" y="407"/>
                  </a:lnTo>
                  <a:lnTo>
                    <a:pt x="234" y="134"/>
                  </a:lnTo>
                  <a:lnTo>
                    <a:pt x="0" y="0"/>
                  </a:lnTo>
                  <a:close/>
                </a:path>
              </a:pathLst>
            </a:custGeom>
            <a:gradFill>
              <a:gsLst>
                <a:gs pos="0">
                  <a:srgbClr val="65BBF2"/>
                </a:gs>
                <a:gs pos="100000">
                  <a:srgbClr val="65A2E0"/>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 name="Google Shape;96;p20"/>
            <p:cNvSpPr/>
            <p:nvPr/>
          </p:nvSpPr>
          <p:spPr>
            <a:xfrm flipH="1">
              <a:off x="4787900" y="4496594"/>
              <a:ext cx="371475" cy="857250"/>
            </a:xfrm>
            <a:custGeom>
              <a:avLst/>
              <a:gdLst/>
              <a:ahLst/>
              <a:cxnLst/>
              <a:rect l="l" t="t" r="r" b="b"/>
              <a:pathLst>
                <a:path w="234" h="540" extrusionOk="0">
                  <a:moveTo>
                    <a:pt x="0" y="0"/>
                  </a:moveTo>
                  <a:lnTo>
                    <a:pt x="0" y="540"/>
                  </a:lnTo>
                  <a:lnTo>
                    <a:pt x="234" y="406"/>
                  </a:lnTo>
                  <a:lnTo>
                    <a:pt x="234" y="134"/>
                  </a:lnTo>
                  <a:lnTo>
                    <a:pt x="0" y="0"/>
                  </a:lnTo>
                  <a:close/>
                </a:path>
              </a:pathLst>
            </a:custGeom>
            <a:gradFill>
              <a:gsLst>
                <a:gs pos="0">
                  <a:srgbClr val="178675"/>
                </a:gs>
                <a:gs pos="100000">
                  <a:srgbClr val="1D6871"/>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 name="Google Shape;97;p20"/>
            <p:cNvSpPr/>
            <p:nvPr/>
          </p:nvSpPr>
          <p:spPr>
            <a:xfrm flipH="1">
              <a:off x="7000875" y="5996782"/>
              <a:ext cx="742950" cy="641350"/>
            </a:xfrm>
            <a:custGeom>
              <a:avLst/>
              <a:gdLst/>
              <a:ahLst/>
              <a:cxnLst/>
              <a:rect l="l" t="t" r="r" b="b"/>
              <a:pathLst>
                <a:path w="468" h="404" extrusionOk="0">
                  <a:moveTo>
                    <a:pt x="466" y="0"/>
                  </a:moveTo>
                  <a:lnTo>
                    <a:pt x="0" y="272"/>
                  </a:lnTo>
                  <a:lnTo>
                    <a:pt x="234" y="404"/>
                  </a:lnTo>
                  <a:lnTo>
                    <a:pt x="468" y="268"/>
                  </a:lnTo>
                  <a:lnTo>
                    <a:pt x="466" y="0"/>
                  </a:lnTo>
                  <a:close/>
                </a:path>
              </a:pathLst>
            </a:custGeom>
            <a:gradFill>
              <a:gsLst>
                <a:gs pos="0">
                  <a:srgbClr val="5B384A"/>
                </a:gs>
                <a:gs pos="100000">
                  <a:srgbClr val="332D50"/>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 name="Google Shape;98;p20"/>
            <p:cNvSpPr/>
            <p:nvPr/>
          </p:nvSpPr>
          <p:spPr>
            <a:xfrm flipH="1">
              <a:off x="7743825" y="1069182"/>
              <a:ext cx="371475" cy="428625"/>
            </a:xfrm>
            <a:custGeom>
              <a:avLst/>
              <a:gdLst/>
              <a:ahLst/>
              <a:cxnLst/>
              <a:rect l="l" t="t" r="r" b="b"/>
              <a:pathLst>
                <a:path w="234" h="270" extrusionOk="0">
                  <a:moveTo>
                    <a:pt x="0" y="0"/>
                  </a:moveTo>
                  <a:lnTo>
                    <a:pt x="0" y="270"/>
                  </a:lnTo>
                  <a:lnTo>
                    <a:pt x="234" y="134"/>
                  </a:lnTo>
                  <a:lnTo>
                    <a:pt x="0" y="0"/>
                  </a:lnTo>
                  <a:close/>
                </a:path>
              </a:pathLst>
            </a:custGeom>
            <a:gradFill>
              <a:gsLst>
                <a:gs pos="0">
                  <a:srgbClr val="FEA646"/>
                </a:gs>
                <a:gs pos="100000">
                  <a:srgbClr val="FEA65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 name="Google Shape;99;p20"/>
            <p:cNvSpPr/>
            <p:nvPr/>
          </p:nvSpPr>
          <p:spPr>
            <a:xfrm flipH="1">
              <a:off x="7375525" y="1926432"/>
              <a:ext cx="368300" cy="428625"/>
            </a:xfrm>
            <a:custGeom>
              <a:avLst/>
              <a:gdLst/>
              <a:ahLst/>
              <a:cxnLst/>
              <a:rect l="l" t="t" r="r" b="b"/>
              <a:pathLst>
                <a:path w="232" h="270" extrusionOk="0">
                  <a:moveTo>
                    <a:pt x="0" y="134"/>
                  </a:moveTo>
                  <a:lnTo>
                    <a:pt x="232" y="0"/>
                  </a:lnTo>
                  <a:lnTo>
                    <a:pt x="232" y="270"/>
                  </a:lnTo>
                  <a:lnTo>
                    <a:pt x="0" y="134"/>
                  </a:lnTo>
                  <a:close/>
                </a:path>
              </a:pathLst>
            </a:custGeom>
            <a:gradFill>
              <a:gsLst>
                <a:gs pos="0">
                  <a:srgbClr val="5BBA46"/>
                </a:gs>
                <a:gs pos="100000">
                  <a:srgbClr val="52BC5D"/>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0" name="Google Shape;100;p20"/>
            <p:cNvSpPr/>
            <p:nvPr/>
          </p:nvSpPr>
          <p:spPr>
            <a:xfrm flipH="1">
              <a:off x="7007225" y="3426619"/>
              <a:ext cx="368300" cy="428625"/>
            </a:xfrm>
            <a:custGeom>
              <a:avLst/>
              <a:gdLst/>
              <a:ahLst/>
              <a:cxnLst/>
              <a:rect l="l" t="t" r="r" b="b"/>
              <a:pathLst>
                <a:path w="232" h="270" extrusionOk="0">
                  <a:moveTo>
                    <a:pt x="0" y="134"/>
                  </a:moveTo>
                  <a:lnTo>
                    <a:pt x="232" y="0"/>
                  </a:lnTo>
                  <a:lnTo>
                    <a:pt x="232" y="270"/>
                  </a:lnTo>
                  <a:lnTo>
                    <a:pt x="0" y="134"/>
                  </a:lnTo>
                  <a:close/>
                </a:path>
              </a:pathLst>
            </a:custGeom>
            <a:gradFill>
              <a:gsLst>
                <a:gs pos="0">
                  <a:srgbClr val="FF6834"/>
                </a:gs>
                <a:gs pos="100000">
                  <a:srgbClr val="ED6136"/>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 name="Google Shape;101;p20"/>
            <p:cNvSpPr/>
            <p:nvPr/>
          </p:nvSpPr>
          <p:spPr>
            <a:xfrm flipH="1">
              <a:off x="6635750" y="3855244"/>
              <a:ext cx="371475" cy="431800"/>
            </a:xfrm>
            <a:custGeom>
              <a:avLst/>
              <a:gdLst/>
              <a:ahLst/>
              <a:cxnLst/>
              <a:rect l="l" t="t" r="r" b="b"/>
              <a:pathLst>
                <a:path w="234" h="272" extrusionOk="0">
                  <a:moveTo>
                    <a:pt x="234" y="136"/>
                  </a:moveTo>
                  <a:lnTo>
                    <a:pt x="0" y="272"/>
                  </a:lnTo>
                  <a:lnTo>
                    <a:pt x="0" y="0"/>
                  </a:lnTo>
                  <a:lnTo>
                    <a:pt x="234" y="136"/>
                  </a:lnTo>
                  <a:close/>
                </a:path>
              </a:pathLst>
            </a:custGeom>
            <a:gradFill>
              <a:gsLst>
                <a:gs pos="0">
                  <a:srgbClr val="E86036"/>
                </a:gs>
                <a:gs pos="100000">
                  <a:srgbClr val="CE583A"/>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 name="Google Shape;102;p20"/>
            <p:cNvSpPr/>
            <p:nvPr/>
          </p:nvSpPr>
          <p:spPr>
            <a:xfrm flipH="1">
              <a:off x="7375525" y="3852069"/>
              <a:ext cx="371475" cy="431800"/>
            </a:xfrm>
            <a:custGeom>
              <a:avLst/>
              <a:gdLst/>
              <a:ahLst/>
              <a:cxnLst/>
              <a:rect l="l" t="t" r="r" b="b"/>
              <a:pathLst>
                <a:path w="234" h="272" extrusionOk="0">
                  <a:moveTo>
                    <a:pt x="234" y="138"/>
                  </a:moveTo>
                  <a:lnTo>
                    <a:pt x="0" y="272"/>
                  </a:lnTo>
                  <a:lnTo>
                    <a:pt x="0" y="0"/>
                  </a:lnTo>
                  <a:lnTo>
                    <a:pt x="234" y="138"/>
                  </a:lnTo>
                  <a:close/>
                </a:path>
              </a:pathLst>
            </a:custGeom>
            <a:gradFill>
              <a:gsLst>
                <a:gs pos="0">
                  <a:srgbClr val="139E78"/>
                </a:gs>
                <a:gs pos="100000">
                  <a:srgbClr val="159076"/>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 name="Google Shape;103;p20"/>
            <p:cNvSpPr/>
            <p:nvPr/>
          </p:nvSpPr>
          <p:spPr>
            <a:xfrm flipH="1">
              <a:off x="6267450" y="4925219"/>
              <a:ext cx="371475" cy="431800"/>
            </a:xfrm>
            <a:custGeom>
              <a:avLst/>
              <a:gdLst/>
              <a:ahLst/>
              <a:cxnLst/>
              <a:rect l="l" t="t" r="r" b="b"/>
              <a:pathLst>
                <a:path w="234" h="272" extrusionOk="0">
                  <a:moveTo>
                    <a:pt x="234" y="136"/>
                  </a:moveTo>
                  <a:lnTo>
                    <a:pt x="0" y="272"/>
                  </a:lnTo>
                  <a:lnTo>
                    <a:pt x="0" y="0"/>
                  </a:lnTo>
                  <a:lnTo>
                    <a:pt x="234" y="136"/>
                  </a:lnTo>
                  <a:close/>
                </a:path>
              </a:pathLst>
            </a:custGeom>
            <a:gradFill>
              <a:gsLst>
                <a:gs pos="0">
                  <a:srgbClr val="474482"/>
                </a:gs>
                <a:gs pos="100000">
                  <a:srgbClr val="474582"/>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 name="Google Shape;104;p20"/>
            <p:cNvSpPr/>
            <p:nvPr/>
          </p:nvSpPr>
          <p:spPr>
            <a:xfrm flipH="1">
              <a:off x="5159375" y="3639344"/>
              <a:ext cx="368300" cy="431800"/>
            </a:xfrm>
            <a:custGeom>
              <a:avLst/>
              <a:gdLst/>
              <a:ahLst/>
              <a:cxnLst/>
              <a:rect l="l" t="t" r="r" b="b"/>
              <a:pathLst>
                <a:path w="232" h="272" extrusionOk="0">
                  <a:moveTo>
                    <a:pt x="0" y="136"/>
                  </a:moveTo>
                  <a:lnTo>
                    <a:pt x="232" y="272"/>
                  </a:lnTo>
                  <a:lnTo>
                    <a:pt x="232" y="0"/>
                  </a:lnTo>
                  <a:lnTo>
                    <a:pt x="0" y="136"/>
                  </a:lnTo>
                  <a:close/>
                </a:path>
              </a:pathLst>
            </a:custGeom>
            <a:gradFill>
              <a:gsLst>
                <a:gs pos="0">
                  <a:srgbClr val="5F56A3"/>
                </a:gs>
                <a:gs pos="100000">
                  <a:srgbClr val="58519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 name="Google Shape;105;p20"/>
            <p:cNvSpPr/>
            <p:nvPr/>
          </p:nvSpPr>
          <p:spPr>
            <a:xfrm flipH="1">
              <a:off x="5895975" y="5996782"/>
              <a:ext cx="371475" cy="428625"/>
            </a:xfrm>
            <a:custGeom>
              <a:avLst/>
              <a:gdLst/>
              <a:ahLst/>
              <a:cxnLst/>
              <a:rect l="l" t="t" r="r" b="b"/>
              <a:pathLst>
                <a:path w="234" h="270" extrusionOk="0">
                  <a:moveTo>
                    <a:pt x="234" y="136"/>
                  </a:moveTo>
                  <a:lnTo>
                    <a:pt x="0" y="270"/>
                  </a:lnTo>
                  <a:lnTo>
                    <a:pt x="0" y="0"/>
                  </a:lnTo>
                  <a:lnTo>
                    <a:pt x="234" y="136"/>
                  </a:lnTo>
                  <a:close/>
                </a:path>
              </a:pathLst>
            </a:custGeom>
            <a:gradFill>
              <a:gsLst>
                <a:gs pos="0">
                  <a:srgbClr val="333467"/>
                </a:gs>
                <a:gs pos="100000">
                  <a:srgbClr val="2C2F5E"/>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 name="Google Shape;106;p20"/>
            <p:cNvSpPr/>
            <p:nvPr/>
          </p:nvSpPr>
          <p:spPr>
            <a:xfrm flipH="1">
              <a:off x="5159375" y="6425407"/>
              <a:ext cx="368300" cy="431800"/>
            </a:xfrm>
            <a:custGeom>
              <a:avLst/>
              <a:gdLst/>
              <a:ahLst/>
              <a:cxnLst/>
              <a:rect l="l" t="t" r="r" b="b"/>
              <a:pathLst>
                <a:path w="232" h="272" extrusionOk="0">
                  <a:moveTo>
                    <a:pt x="232" y="136"/>
                  </a:moveTo>
                  <a:lnTo>
                    <a:pt x="0" y="272"/>
                  </a:lnTo>
                  <a:lnTo>
                    <a:pt x="0" y="0"/>
                  </a:lnTo>
                  <a:lnTo>
                    <a:pt x="232" y="136"/>
                  </a:lnTo>
                  <a:close/>
                </a:path>
              </a:pathLst>
            </a:custGeom>
            <a:gradFill>
              <a:gsLst>
                <a:gs pos="0">
                  <a:srgbClr val="253F6B"/>
                </a:gs>
                <a:gs pos="100000">
                  <a:srgbClr val="252D67"/>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 name="Google Shape;107;p20"/>
            <p:cNvSpPr/>
            <p:nvPr/>
          </p:nvSpPr>
          <p:spPr>
            <a:xfrm flipH="1">
              <a:off x="5159375" y="5780882"/>
              <a:ext cx="368300" cy="428625"/>
            </a:xfrm>
            <a:custGeom>
              <a:avLst/>
              <a:gdLst/>
              <a:ahLst/>
              <a:cxnLst/>
              <a:rect l="l" t="t" r="r" b="b"/>
              <a:pathLst>
                <a:path w="232" h="270" extrusionOk="0">
                  <a:moveTo>
                    <a:pt x="0" y="136"/>
                  </a:moveTo>
                  <a:lnTo>
                    <a:pt x="232" y="270"/>
                  </a:lnTo>
                  <a:lnTo>
                    <a:pt x="232" y="0"/>
                  </a:lnTo>
                  <a:lnTo>
                    <a:pt x="0" y="136"/>
                  </a:lnTo>
                  <a:close/>
                </a:path>
              </a:pathLst>
            </a:custGeom>
            <a:gradFill>
              <a:gsLst>
                <a:gs pos="0">
                  <a:srgbClr val="61323F"/>
                </a:gs>
                <a:gs pos="100000">
                  <a:srgbClr val="50354C"/>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 name="Google Shape;108;p20"/>
            <p:cNvSpPr/>
            <p:nvPr/>
          </p:nvSpPr>
          <p:spPr>
            <a:xfrm flipH="1">
              <a:off x="5899150" y="2139157"/>
              <a:ext cx="736600" cy="431800"/>
            </a:xfrm>
            <a:custGeom>
              <a:avLst/>
              <a:gdLst/>
              <a:ahLst/>
              <a:cxnLst/>
              <a:rect l="l" t="t" r="r" b="b"/>
              <a:pathLst>
                <a:path w="464" h="272" extrusionOk="0">
                  <a:moveTo>
                    <a:pt x="464" y="136"/>
                  </a:moveTo>
                  <a:lnTo>
                    <a:pt x="232" y="272"/>
                  </a:lnTo>
                  <a:lnTo>
                    <a:pt x="0" y="136"/>
                  </a:lnTo>
                  <a:lnTo>
                    <a:pt x="232" y="0"/>
                  </a:lnTo>
                  <a:lnTo>
                    <a:pt x="464" y="136"/>
                  </a:lnTo>
                  <a:close/>
                </a:path>
              </a:pathLst>
            </a:custGeom>
            <a:gradFill>
              <a:gsLst>
                <a:gs pos="0">
                  <a:srgbClr val="6487CA"/>
                </a:gs>
                <a:gs pos="100000">
                  <a:srgbClr val="637AC0"/>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9" name="Google Shape;109;p20"/>
            <p:cNvSpPr/>
            <p:nvPr/>
          </p:nvSpPr>
          <p:spPr>
            <a:xfrm flipH="1">
              <a:off x="8112125" y="5996782"/>
              <a:ext cx="742950" cy="857250"/>
            </a:xfrm>
            <a:custGeom>
              <a:avLst/>
              <a:gdLst/>
              <a:ahLst/>
              <a:cxnLst/>
              <a:rect l="l" t="t" r="r" b="b"/>
              <a:pathLst>
                <a:path w="468" h="540" extrusionOk="0">
                  <a:moveTo>
                    <a:pt x="0" y="406"/>
                  </a:moveTo>
                  <a:lnTo>
                    <a:pt x="234" y="540"/>
                  </a:lnTo>
                  <a:lnTo>
                    <a:pt x="468" y="406"/>
                  </a:lnTo>
                  <a:lnTo>
                    <a:pt x="468" y="136"/>
                  </a:lnTo>
                  <a:lnTo>
                    <a:pt x="234" y="0"/>
                  </a:lnTo>
                  <a:lnTo>
                    <a:pt x="234" y="270"/>
                  </a:lnTo>
                  <a:lnTo>
                    <a:pt x="0" y="406"/>
                  </a:lnTo>
                  <a:close/>
                </a:path>
              </a:pathLst>
            </a:custGeom>
            <a:gradFill>
              <a:gsLst>
                <a:gs pos="0">
                  <a:srgbClr val="224E6D"/>
                </a:gs>
                <a:gs pos="100000">
                  <a:srgbClr val="28306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0" name="Google Shape;110;p20"/>
            <p:cNvSpPr/>
            <p:nvPr/>
          </p:nvSpPr>
          <p:spPr>
            <a:xfrm flipH="1">
              <a:off x="7375525" y="213519"/>
              <a:ext cx="368300" cy="428625"/>
            </a:xfrm>
            <a:custGeom>
              <a:avLst/>
              <a:gdLst/>
              <a:ahLst/>
              <a:cxnLst/>
              <a:rect l="l" t="t" r="r" b="b"/>
              <a:pathLst>
                <a:path w="232" h="270" extrusionOk="0">
                  <a:moveTo>
                    <a:pt x="0" y="134"/>
                  </a:moveTo>
                  <a:lnTo>
                    <a:pt x="232" y="0"/>
                  </a:lnTo>
                  <a:lnTo>
                    <a:pt x="232" y="270"/>
                  </a:lnTo>
                  <a:lnTo>
                    <a:pt x="0" y="134"/>
                  </a:lnTo>
                  <a:close/>
                </a:path>
              </a:pathLst>
            </a:custGeom>
            <a:gradFill>
              <a:gsLst>
                <a:gs pos="0">
                  <a:srgbClr val="ADCA0D"/>
                </a:gs>
                <a:gs pos="100000">
                  <a:srgbClr val="9AC61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1" name="Google Shape;111;p20"/>
            <p:cNvSpPr/>
            <p:nvPr/>
          </p:nvSpPr>
          <p:spPr>
            <a:xfrm flipH="1">
              <a:off x="6635750" y="642144"/>
              <a:ext cx="374650" cy="639763"/>
            </a:xfrm>
            <a:custGeom>
              <a:avLst/>
              <a:gdLst/>
              <a:ahLst/>
              <a:cxnLst/>
              <a:rect l="l" t="t" r="r" b="b"/>
              <a:pathLst>
                <a:path w="236" h="403" extrusionOk="0">
                  <a:moveTo>
                    <a:pt x="234" y="0"/>
                  </a:moveTo>
                  <a:lnTo>
                    <a:pt x="236" y="269"/>
                  </a:lnTo>
                  <a:lnTo>
                    <a:pt x="2" y="403"/>
                  </a:lnTo>
                  <a:lnTo>
                    <a:pt x="0" y="134"/>
                  </a:lnTo>
                  <a:lnTo>
                    <a:pt x="234" y="0"/>
                  </a:lnTo>
                  <a:close/>
                </a:path>
              </a:pathLst>
            </a:custGeom>
            <a:gradFill>
              <a:gsLst>
                <a:gs pos="0">
                  <a:srgbClr val="FDB049"/>
                </a:gs>
                <a:gs pos="100000">
                  <a:srgbClr val="FE9E3F"/>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12" name="Google Shape;112;p20"/>
          <p:cNvSpPr txBox="1">
            <a:spLocks noGrp="1"/>
          </p:cNvSpPr>
          <p:nvPr>
            <p:ph type="title"/>
          </p:nvPr>
        </p:nvSpPr>
        <p:spPr>
          <a:xfrm>
            <a:off x="6169426" y="1243740"/>
            <a:ext cx="2384822" cy="1435023"/>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2"/>
              </a:buClr>
              <a:buSzPts val="3300"/>
              <a:buFont typeface="Arial"/>
              <a:buNone/>
              <a:defRPr sz="3300" b="1">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3" name="Google Shape;113;p20"/>
          <p:cNvSpPr txBox="1">
            <a:spLocks noGrp="1"/>
          </p:cNvSpPr>
          <p:nvPr>
            <p:ph type="body" idx="1"/>
          </p:nvPr>
        </p:nvSpPr>
        <p:spPr>
          <a:xfrm>
            <a:off x="6169425" y="2826638"/>
            <a:ext cx="2384822" cy="855136"/>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rgbClr val="A0A0A0"/>
              </a:buClr>
              <a:buSzPts val="1500"/>
              <a:buNone/>
              <a:defRPr sz="1500">
                <a:solidFill>
                  <a:srgbClr val="A0A0A0"/>
                </a:solidFill>
                <a:latin typeface="Arial"/>
                <a:ea typeface="Arial"/>
                <a:cs typeface="Arial"/>
                <a:sym typeface="Arial"/>
              </a:defRPr>
            </a:lvl1pPr>
            <a:lvl2pPr marL="914400" lvl="1" indent="-228600" algn="l">
              <a:lnSpc>
                <a:spcPct val="90000"/>
              </a:lnSpc>
              <a:spcBef>
                <a:spcPts val="200"/>
              </a:spcBef>
              <a:spcAft>
                <a:spcPts val="0"/>
              </a:spcAft>
              <a:buSzPts val="1500"/>
              <a:buNone/>
              <a:defRPr sz="1500">
                <a:solidFill>
                  <a:srgbClr val="A0A0A0"/>
                </a:solidFill>
              </a:defRPr>
            </a:lvl2pPr>
            <a:lvl3pPr marL="1371600" lvl="2" indent="-228600" algn="l">
              <a:lnSpc>
                <a:spcPct val="90000"/>
              </a:lnSpc>
              <a:spcBef>
                <a:spcPts val="200"/>
              </a:spcBef>
              <a:spcAft>
                <a:spcPts val="0"/>
              </a:spcAft>
              <a:buSzPts val="1400"/>
              <a:buNone/>
              <a:defRPr sz="1400">
                <a:solidFill>
                  <a:srgbClr val="A0A0A0"/>
                </a:solidFill>
              </a:defRPr>
            </a:lvl3pPr>
            <a:lvl4pPr marL="1828800" lvl="3" indent="-228600" algn="l">
              <a:lnSpc>
                <a:spcPct val="110000"/>
              </a:lnSpc>
              <a:spcBef>
                <a:spcPts val="200"/>
              </a:spcBef>
              <a:spcAft>
                <a:spcPts val="0"/>
              </a:spcAft>
              <a:buSzPts val="1200"/>
              <a:buNone/>
              <a:defRPr sz="1200">
                <a:solidFill>
                  <a:srgbClr val="A0A0A0"/>
                </a:solidFill>
              </a:defRPr>
            </a:lvl4pPr>
            <a:lvl5pPr marL="2286000" lvl="4" indent="-228600" algn="l">
              <a:lnSpc>
                <a:spcPct val="100000"/>
              </a:lnSpc>
              <a:spcBef>
                <a:spcPts val="200"/>
              </a:spcBef>
              <a:spcAft>
                <a:spcPts val="0"/>
              </a:spcAft>
              <a:buClr>
                <a:srgbClr val="A0A0A0"/>
              </a:buClr>
              <a:buSzPts val="1200"/>
              <a:buNone/>
              <a:defRPr sz="1200">
                <a:solidFill>
                  <a:srgbClr val="A0A0A0"/>
                </a:solidFill>
              </a:defRPr>
            </a:lvl5pPr>
            <a:lvl6pPr marL="2743200" lvl="5" indent="-228600" algn="l">
              <a:lnSpc>
                <a:spcPct val="90000"/>
              </a:lnSpc>
              <a:spcBef>
                <a:spcPts val="200"/>
              </a:spcBef>
              <a:spcAft>
                <a:spcPts val="0"/>
              </a:spcAft>
              <a:buSzPts val="1200"/>
              <a:buNone/>
              <a:defRPr sz="1200">
                <a:solidFill>
                  <a:srgbClr val="A0A0A0"/>
                </a:solidFill>
              </a:defRPr>
            </a:lvl6pPr>
            <a:lvl7pPr marL="3200400" lvl="6" indent="-228600" algn="l">
              <a:lnSpc>
                <a:spcPct val="90000"/>
              </a:lnSpc>
              <a:spcBef>
                <a:spcPts val="700"/>
              </a:spcBef>
              <a:spcAft>
                <a:spcPts val="0"/>
              </a:spcAft>
              <a:buClr>
                <a:srgbClr val="A0A0A0"/>
              </a:buClr>
              <a:buSzPts val="1200"/>
              <a:buNone/>
              <a:defRPr sz="1200">
                <a:solidFill>
                  <a:srgbClr val="A0A0A0"/>
                </a:solidFill>
              </a:defRPr>
            </a:lvl7pPr>
            <a:lvl8pPr marL="3657600" lvl="7" indent="-228600" algn="l">
              <a:lnSpc>
                <a:spcPct val="90000"/>
              </a:lnSpc>
              <a:spcBef>
                <a:spcPts val="700"/>
              </a:spcBef>
              <a:spcAft>
                <a:spcPts val="0"/>
              </a:spcAft>
              <a:buClr>
                <a:srgbClr val="A0A0A0"/>
              </a:buClr>
              <a:buSzPts val="1200"/>
              <a:buNone/>
              <a:defRPr sz="1200">
                <a:solidFill>
                  <a:srgbClr val="A0A0A0"/>
                </a:solidFill>
              </a:defRPr>
            </a:lvl8pPr>
            <a:lvl9pPr marL="4114800" lvl="8" indent="-228600" algn="l">
              <a:lnSpc>
                <a:spcPct val="100000"/>
              </a:lnSpc>
              <a:spcBef>
                <a:spcPts val="0"/>
              </a:spcBef>
              <a:spcAft>
                <a:spcPts val="700"/>
              </a:spcAft>
              <a:buClr>
                <a:srgbClr val="A0A0A0"/>
              </a:buClr>
              <a:buSzPts val="1200"/>
              <a:buNone/>
              <a:defRPr sz="1200">
                <a:solidFill>
                  <a:srgbClr val="A0A0A0"/>
                </a:solidFill>
              </a:defRPr>
            </a:lvl9pPr>
          </a:lstStyle>
          <a:p>
            <a:endParaRPr/>
          </a:p>
        </p:txBody>
      </p:sp>
      <p:sp>
        <p:nvSpPr>
          <p:cNvPr id="114" name="Google Shape;114;p20"/>
          <p:cNvSpPr>
            <a:spLocks noGrp="1"/>
          </p:cNvSpPr>
          <p:nvPr>
            <p:ph type="pic" idx="2"/>
          </p:nvPr>
        </p:nvSpPr>
        <p:spPr>
          <a:xfrm flipH="1">
            <a:off x="0" y="-1"/>
            <a:ext cx="5555454" cy="51435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rgbClr val="010103"/>
            </a:gs>
          </a:gsLst>
          <a:lin ang="8100000" scaled="0"/>
        </a:gradFill>
        <a:effectLst/>
      </p:bgPr>
    </p:bg>
    <p:spTree>
      <p:nvGrpSpPr>
        <p:cNvPr id="1" name="Shape 518"/>
        <p:cNvGrpSpPr/>
        <p:nvPr/>
      </p:nvGrpSpPr>
      <p:grpSpPr>
        <a:xfrm>
          <a:off x="0" y="0"/>
          <a:ext cx="0" cy="0"/>
          <a:chOff x="0" y="0"/>
          <a:chExt cx="0" cy="0"/>
        </a:xfrm>
      </p:grpSpPr>
      <p:sp>
        <p:nvSpPr>
          <p:cNvPr id="519" name="Google Shape;519;p71"/>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520" name="Google Shape;520;p71"/>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521" name="Google Shape;521;p71"/>
          <p:cNvSpPr txBox="1"/>
          <p:nvPr/>
        </p:nvSpPr>
        <p:spPr>
          <a:xfrm>
            <a:off x="521494" y="1933451"/>
            <a:ext cx="2114550" cy="1321323"/>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rgbClr val="273370"/>
              </a:buClr>
              <a:buSzPts val="4100"/>
              <a:buFont typeface="Arial"/>
              <a:buNone/>
            </a:pPr>
            <a:r>
              <a:rPr lang="en" sz="4100">
                <a:solidFill>
                  <a:srgbClr val="273370"/>
                </a:solidFill>
                <a:latin typeface="Arial"/>
                <a:ea typeface="Arial"/>
                <a:cs typeface="Arial"/>
                <a:sym typeface="Arial"/>
              </a:rPr>
              <a:t>Table of contents</a:t>
            </a:r>
            <a:endParaRPr sz="1100"/>
          </a:p>
        </p:txBody>
      </p:sp>
      <p:sp>
        <p:nvSpPr>
          <p:cNvPr id="522" name="Google Shape;522;p71"/>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523" name="Google Shape;523;p71"/>
          <p:cNvPicPr preferRelativeResize="0"/>
          <p:nvPr/>
        </p:nvPicPr>
        <p:blipFill rotWithShape="1">
          <a:blip r:embed="rId2">
            <a:alphaModFix/>
          </a:blip>
          <a:srcRect/>
          <a:stretch/>
        </p:blipFill>
        <p:spPr>
          <a:xfrm>
            <a:off x="2331478" y="2690061"/>
            <a:ext cx="1023938" cy="2537221"/>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
        <p:nvSpPr>
          <p:cNvPr id="524" name="Google Shape;524;p71"/>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rgbClr val="010103"/>
            </a:gs>
          </a:gsLst>
          <a:lin ang="8100000" scaled="0"/>
        </a:gradFill>
        <a:effectLst/>
      </p:bgPr>
    </p:bg>
    <p:spTree>
      <p:nvGrpSpPr>
        <p:cNvPr id="1" name="Shape 525"/>
        <p:cNvGrpSpPr/>
        <p:nvPr/>
      </p:nvGrpSpPr>
      <p:grpSpPr>
        <a:xfrm>
          <a:off x="0" y="0"/>
          <a:ext cx="0" cy="0"/>
          <a:chOff x="0" y="0"/>
          <a:chExt cx="0" cy="0"/>
        </a:xfrm>
      </p:grpSpPr>
      <p:sp>
        <p:nvSpPr>
          <p:cNvPr id="526" name="Google Shape;526;p72"/>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7" name="Google Shape;527;p72"/>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528"/>
        <p:cNvGrpSpPr/>
        <p:nvPr/>
      </p:nvGrpSpPr>
      <p:grpSpPr>
        <a:xfrm>
          <a:off x="0" y="0"/>
          <a:ext cx="0" cy="0"/>
          <a:chOff x="0" y="0"/>
          <a:chExt cx="0" cy="0"/>
        </a:xfrm>
      </p:grpSpPr>
      <p:sp>
        <p:nvSpPr>
          <p:cNvPr id="529" name="Google Shape;529;p73"/>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53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End" type="blank">
  <p:cSld name="BLANK">
    <p:spTree>
      <p:nvGrpSpPr>
        <p:cNvPr id="1" name="Shape 531"/>
        <p:cNvGrpSpPr/>
        <p:nvPr/>
      </p:nvGrpSpPr>
      <p:grpSpPr>
        <a:xfrm>
          <a:off x="0" y="0"/>
          <a:ext cx="0" cy="0"/>
          <a:chOff x="0" y="0"/>
          <a:chExt cx="0" cy="0"/>
        </a:xfrm>
      </p:grpSpPr>
      <p:pic>
        <p:nvPicPr>
          <p:cNvPr id="532" name="Google Shape;532;p75"/>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533" name="Google Shape;533;p75"/>
          <p:cNvSpPr txBox="1"/>
          <p:nvPr/>
        </p:nvSpPr>
        <p:spPr>
          <a:xfrm>
            <a:off x="521494" y="2260126"/>
            <a:ext cx="4050506" cy="62324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chemeClr val="lt1"/>
              </a:buClr>
              <a:buSzPts val="4500"/>
              <a:buFont typeface="Arial"/>
              <a:buNone/>
            </a:pPr>
            <a:r>
              <a:rPr lang="en" sz="4500">
                <a:solidFill>
                  <a:schemeClr val="lt1"/>
                </a:solidFill>
                <a:latin typeface="Arial"/>
                <a:ea typeface="Arial"/>
                <a:cs typeface="Arial"/>
                <a:sym typeface="Arial"/>
              </a:rPr>
              <a:t>Thank you</a:t>
            </a:r>
            <a:endParaRPr sz="4500">
              <a:solidFill>
                <a:schemeClr val="lt1"/>
              </a:solidFill>
              <a:latin typeface="Arial"/>
              <a:ea typeface="Arial"/>
              <a:cs typeface="Arial"/>
              <a:sym typeface="Arial"/>
            </a:endParaRPr>
          </a:p>
        </p:txBody>
      </p:sp>
      <p:sp>
        <p:nvSpPr>
          <p:cNvPr id="534" name="Google Shape;534;p75"/>
          <p:cNvSpPr/>
          <p:nvPr/>
        </p:nvSpPr>
        <p:spPr>
          <a:xfrm>
            <a:off x="5546913" y="3059206"/>
            <a:ext cx="3596248" cy="2084294"/>
          </a:xfrm>
          <a:prstGeom prst="triangle">
            <a:avLst>
              <a:gd name="adj" fmla="val 100000"/>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535" name="Google Shape;535;p75"/>
          <p:cNvPicPr preferRelativeResize="0"/>
          <p:nvPr/>
        </p:nvPicPr>
        <p:blipFill rotWithShape="1">
          <a:blip r:embed="rId3">
            <a:alphaModFix/>
          </a:blip>
          <a:srcRect/>
          <a:stretch/>
        </p:blipFill>
        <p:spPr>
          <a:xfrm>
            <a:off x="7337605" y="4172288"/>
            <a:ext cx="1664162" cy="7826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536"/>
        <p:cNvGrpSpPr/>
        <p:nvPr/>
      </p:nvGrpSpPr>
      <p:grpSpPr>
        <a:xfrm>
          <a:off x="0" y="0"/>
          <a:ext cx="0" cy="0"/>
          <a:chOff x="0" y="0"/>
          <a:chExt cx="0" cy="0"/>
        </a:xfrm>
      </p:grpSpPr>
      <p:sp>
        <p:nvSpPr>
          <p:cNvPr id="537" name="Google Shape;537;p76"/>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538" name="Google Shape;538;p76"/>
          <p:cNvGrpSpPr/>
          <p:nvPr/>
        </p:nvGrpSpPr>
        <p:grpSpPr>
          <a:xfrm>
            <a:off x="-675" y="0"/>
            <a:ext cx="9145350" cy="5143501"/>
            <a:chOff x="-900" y="0"/>
            <a:chExt cx="12193800" cy="6858001"/>
          </a:xfrm>
        </p:grpSpPr>
        <p:grpSp>
          <p:nvGrpSpPr>
            <p:cNvPr id="539" name="Google Shape;539;p76"/>
            <p:cNvGrpSpPr/>
            <p:nvPr/>
          </p:nvGrpSpPr>
          <p:grpSpPr>
            <a:xfrm>
              <a:off x="-900" y="0"/>
              <a:ext cx="12193800" cy="6858001"/>
              <a:chOff x="-900" y="0"/>
              <a:chExt cx="12193800" cy="6858001"/>
            </a:xfrm>
          </p:grpSpPr>
          <p:sp>
            <p:nvSpPr>
              <p:cNvPr id="540" name="Google Shape;540;p76"/>
              <p:cNvSpPr/>
              <p:nvPr/>
            </p:nvSpPr>
            <p:spPr>
              <a:xfrm>
                <a:off x="-300" y="0"/>
                <a:ext cx="12193200" cy="6858000"/>
              </a:xfrm>
              <a:custGeom>
                <a:avLst/>
                <a:gdLst/>
                <a:ahLst/>
                <a:cxnLst/>
                <a:rect l="l" t="t" r="r" b="b"/>
                <a:pathLst>
                  <a:path w="12193200" h="6858000" extrusionOk="0">
                    <a:moveTo>
                      <a:pt x="629400" y="487679"/>
                    </a:moveTo>
                    <a:lnTo>
                      <a:pt x="629400" y="774466"/>
                    </a:lnTo>
                    <a:lnTo>
                      <a:pt x="630001" y="774466"/>
                    </a:lnTo>
                    <a:lnTo>
                      <a:pt x="630001" y="5936631"/>
                    </a:lnTo>
                    <a:lnTo>
                      <a:pt x="11562000" y="5936631"/>
                    </a:lnTo>
                    <a:lnTo>
                      <a:pt x="11562000" y="622800"/>
                    </a:lnTo>
                    <a:lnTo>
                      <a:pt x="11561629" y="622800"/>
                    </a:lnTo>
                    <a:lnTo>
                      <a:pt x="11561629" y="487679"/>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41" name="Google Shape;541;p76"/>
              <p:cNvSpPr/>
              <p:nvPr/>
            </p:nvSpPr>
            <p:spPr>
              <a:xfrm>
                <a:off x="-900" y="1"/>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rgbClr val="69696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575757"/>
                  </a:solidFill>
                  <a:latin typeface="Arial"/>
                  <a:ea typeface="Arial"/>
                  <a:cs typeface="Arial"/>
                  <a:sym typeface="Arial"/>
                </a:endParaRPr>
              </a:p>
            </p:txBody>
          </p:sp>
          <p:sp>
            <p:nvSpPr>
              <p:cNvPr id="542" name="Google Shape;542;p76"/>
              <p:cNvSpPr/>
              <p:nvPr/>
            </p:nvSpPr>
            <p:spPr>
              <a:xfrm>
                <a:off x="695325" y="5936630"/>
                <a:ext cx="10764835" cy="623310"/>
              </a:xfrm>
              <a:prstGeom prst="rect">
                <a:avLst/>
              </a:prstGeom>
              <a:solidFill>
                <a:srgbClr val="FDBD4D">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543" name="Google Shape;543;p76"/>
              <p:cNvGrpSpPr/>
              <p:nvPr/>
            </p:nvGrpSpPr>
            <p:grpSpPr>
              <a:xfrm>
                <a:off x="-900" y="487679"/>
                <a:ext cx="12193200" cy="5448952"/>
                <a:chOff x="12623800" y="622800"/>
                <a:chExt cx="11176000" cy="5536800"/>
              </a:xfrm>
            </p:grpSpPr>
            <p:cxnSp>
              <p:nvCxnSpPr>
                <p:cNvPr id="544" name="Google Shape;544;p76"/>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5" name="Google Shape;545;p76"/>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6" name="Google Shape;546;p76"/>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7" name="Google Shape;547;p76"/>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8" name="Google Shape;548;p76"/>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9" name="Google Shape;549;p76"/>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0" name="Google Shape;550;p76"/>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1" name="Google Shape;551;p76"/>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2" name="Google Shape;552;p76"/>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3" name="Google Shape;553;p76"/>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4" name="Google Shape;554;p76"/>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5" name="Google Shape;555;p76"/>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6" name="Google Shape;556;p76"/>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7" name="Google Shape;557;p76"/>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8" name="Google Shape;558;p76"/>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9" name="Google Shape;559;p76"/>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60" name="Google Shape;560;p76"/>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61" name="Google Shape;561;p76"/>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62" name="Google Shape;562;p76"/>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63" name="Google Shape;563;p76"/>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564" name="Google Shape;564;p76"/>
              <p:cNvGrpSpPr/>
              <p:nvPr/>
            </p:nvGrpSpPr>
            <p:grpSpPr>
              <a:xfrm>
                <a:off x="1276700" y="488417"/>
                <a:ext cx="9638000" cy="5449195"/>
                <a:chOff x="1277000" y="623550"/>
                <a:chExt cx="9638000" cy="5537047"/>
              </a:xfrm>
            </p:grpSpPr>
            <p:sp>
              <p:nvSpPr>
                <p:cNvPr id="565" name="Google Shape;565;p76"/>
                <p:cNvSpPr/>
                <p:nvPr/>
              </p:nvSpPr>
              <p:spPr>
                <a:xfrm>
                  <a:off x="688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6" name="Google Shape;566;p76"/>
                <p:cNvSpPr/>
                <p:nvPr/>
              </p:nvSpPr>
              <p:spPr>
                <a:xfrm>
                  <a:off x="875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7" name="Google Shape;567;p76"/>
                <p:cNvSpPr/>
                <p:nvPr/>
              </p:nvSpPr>
              <p:spPr>
                <a:xfrm>
                  <a:off x="782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8" name="Google Shape;568;p76"/>
                <p:cNvSpPr/>
                <p:nvPr/>
              </p:nvSpPr>
              <p:spPr>
                <a:xfrm>
                  <a:off x="969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9" name="Google Shape;569;p76"/>
                <p:cNvSpPr/>
                <p:nvPr/>
              </p:nvSpPr>
              <p:spPr>
                <a:xfrm>
                  <a:off x="1062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0" name="Google Shape;570;p76"/>
                <p:cNvSpPr/>
                <p:nvPr/>
              </p:nvSpPr>
              <p:spPr>
                <a:xfrm>
                  <a:off x="595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1" name="Google Shape;571;p76"/>
                <p:cNvSpPr/>
                <p:nvPr/>
              </p:nvSpPr>
              <p:spPr>
                <a:xfrm>
                  <a:off x="127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2" name="Google Shape;572;p76"/>
                <p:cNvSpPr/>
                <p:nvPr/>
              </p:nvSpPr>
              <p:spPr>
                <a:xfrm>
                  <a:off x="221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3" name="Google Shape;573;p76"/>
                <p:cNvSpPr/>
                <p:nvPr/>
              </p:nvSpPr>
              <p:spPr>
                <a:xfrm>
                  <a:off x="314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4" name="Google Shape;574;p76"/>
                <p:cNvSpPr/>
                <p:nvPr/>
              </p:nvSpPr>
              <p:spPr>
                <a:xfrm>
                  <a:off x="408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5" name="Google Shape;575;p76"/>
                <p:cNvSpPr/>
                <p:nvPr/>
              </p:nvSpPr>
              <p:spPr>
                <a:xfrm>
                  <a:off x="501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576" name="Google Shape;576;p76"/>
              <p:cNvSpPr/>
              <p:nvPr/>
            </p:nvSpPr>
            <p:spPr>
              <a:xfrm>
                <a:off x="695325" y="1348599"/>
                <a:ext cx="10764835" cy="573947"/>
              </a:xfrm>
              <a:prstGeom prst="rect">
                <a:avLst/>
              </a:prstGeom>
              <a:solidFill>
                <a:srgbClr val="FDBD4D">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577" name="Google Shape;577;p76"/>
              <p:cNvGrpSpPr/>
              <p:nvPr/>
            </p:nvGrpSpPr>
            <p:grpSpPr>
              <a:xfrm>
                <a:off x="695325" y="5755080"/>
                <a:ext cx="10764836" cy="78274"/>
                <a:chOff x="629400" y="5975122"/>
                <a:chExt cx="10933200" cy="79536"/>
              </a:xfrm>
            </p:grpSpPr>
            <p:sp>
              <p:nvSpPr>
                <p:cNvPr id="578" name="Google Shape;578;p76"/>
                <p:cNvSpPr/>
                <p:nvPr/>
              </p:nvSpPr>
              <p:spPr>
                <a:xfrm>
                  <a:off x="2880128" y="5975122"/>
                  <a:ext cx="1930288"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9" name="Google Shape;579;p76"/>
                <p:cNvSpPr/>
                <p:nvPr/>
              </p:nvSpPr>
              <p:spPr>
                <a:xfrm>
                  <a:off x="9626194" y="5975122"/>
                  <a:ext cx="1936406"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0" name="Google Shape;580;p76"/>
                <p:cNvSpPr/>
                <p:nvPr/>
              </p:nvSpPr>
              <p:spPr>
                <a:xfrm>
                  <a:off x="7372407" y="5975122"/>
                  <a:ext cx="1936406"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1" name="Google Shape;581;p76"/>
                <p:cNvSpPr/>
                <p:nvPr/>
              </p:nvSpPr>
              <p:spPr>
                <a:xfrm>
                  <a:off x="5127797" y="5975122"/>
                  <a:ext cx="1927229"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2" name="Google Shape;582;p76"/>
                <p:cNvSpPr/>
                <p:nvPr/>
              </p:nvSpPr>
              <p:spPr>
                <a:xfrm>
                  <a:off x="629400" y="5975122"/>
                  <a:ext cx="1933347"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583" name="Google Shape;583;p76"/>
              <p:cNvSpPr/>
              <p:nvPr/>
            </p:nvSpPr>
            <p:spPr>
              <a:xfrm>
                <a:off x="695325" y="1921238"/>
                <a:ext cx="10764835" cy="4015393"/>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C00000">
                    <a:alpha val="34901"/>
                  </a:srgb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grpSp>
        <p:sp>
          <p:nvSpPr>
            <p:cNvPr id="584" name="Google Shape;584;p76"/>
            <p:cNvSpPr/>
            <p:nvPr/>
          </p:nvSpPr>
          <p:spPr>
            <a:xfrm>
              <a:off x="695325" y="6144442"/>
              <a:ext cx="8448675" cy="415498"/>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1. xxxx  2. xxxx  3. xxxx</a:t>
              </a:r>
              <a:endParaRPr sz="1100"/>
            </a:p>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Note: List footnotes in numerical order. Footnote numbers are not bracketed. Use 10pt font. Do not put a period at the end of the note or the source</a:t>
              </a:r>
              <a:endParaRPr sz="1100"/>
            </a:p>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Source: Include a source for every chart that you use. Separate sources with a semicolon; BCG-related sources go at the end</a:t>
              </a:r>
              <a:endParaRPr sz="1100"/>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rgbClr val="010103"/>
            </a:gs>
          </a:gsLst>
          <a:lin ang="8100000" scaled="0"/>
        </a:gradFill>
        <a:effectLst/>
      </p:bgPr>
    </p:bg>
    <p:spTree>
      <p:nvGrpSpPr>
        <p:cNvPr id="1" name="Shape 585"/>
        <p:cNvGrpSpPr/>
        <p:nvPr/>
      </p:nvGrpSpPr>
      <p:grpSpPr>
        <a:xfrm>
          <a:off x="0" y="0"/>
          <a:ext cx="0" cy="0"/>
          <a:chOff x="0" y="0"/>
          <a:chExt cx="0" cy="0"/>
        </a:xfrm>
      </p:grpSpPr>
      <p:sp>
        <p:nvSpPr>
          <p:cNvPr id="586" name="Google Shape;586;p77"/>
          <p:cNvSpPr/>
          <p:nvPr/>
        </p:nvSpPr>
        <p:spPr>
          <a:xfrm>
            <a:off x="1041109" y="3518390"/>
            <a:ext cx="697003" cy="746906"/>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1500">
              <a:solidFill>
                <a:srgbClr val="FFFFFF"/>
              </a:solidFill>
              <a:latin typeface="Arial"/>
              <a:ea typeface="Arial"/>
              <a:cs typeface="Arial"/>
              <a:sym typeface="Arial"/>
            </a:endParaRPr>
          </a:p>
        </p:txBody>
      </p:sp>
      <p:sp>
        <p:nvSpPr>
          <p:cNvPr id="587" name="Google Shape;587;p77"/>
          <p:cNvSpPr/>
          <p:nvPr/>
        </p:nvSpPr>
        <p:spPr>
          <a:xfrm>
            <a:off x="1882112" y="3518390"/>
            <a:ext cx="1177614" cy="1101132"/>
          </a:xfrm>
          <a:prstGeom prst="rect">
            <a:avLst/>
          </a:prstGeom>
          <a:noFill/>
          <a:ln w="9525" cap="flat" cmpd="sng">
            <a:solidFill>
              <a:srgbClr val="FFFFFF"/>
            </a:solidFill>
            <a:prstDash val="solid"/>
            <a:miter lim="800000"/>
            <a:headEnd type="none" w="sm" len="sm"/>
            <a:tailEnd type="none" w="sm" len="sm"/>
          </a:ln>
        </p:spPr>
        <p:txBody>
          <a:bodyPr spcFirstLastPara="1" wrap="square" lIns="137150" tIns="135000" rIns="137150" bIns="137150" anchor="t" anchorCtr="0">
            <a:noAutofit/>
          </a:bodyPr>
          <a:lstStyle/>
          <a:p>
            <a:pPr marL="0" marR="0" lvl="0" indent="0" algn="l" rtl="0">
              <a:lnSpc>
                <a:spcPct val="95000"/>
              </a:lnSpc>
              <a:spcBef>
                <a:spcPts val="0"/>
              </a:spcBef>
              <a:spcAft>
                <a:spcPts val="0"/>
              </a:spcAft>
              <a:buNone/>
            </a:pPr>
            <a:endParaRPr sz="900">
              <a:solidFill>
                <a:srgbClr val="FFFFFF"/>
              </a:solidFill>
              <a:latin typeface="Arial"/>
              <a:ea typeface="Arial"/>
              <a:cs typeface="Arial"/>
              <a:sym typeface="Arial"/>
            </a:endParaRPr>
          </a:p>
        </p:txBody>
      </p:sp>
      <p:sp>
        <p:nvSpPr>
          <p:cNvPr id="588" name="Google Shape;588;p77"/>
          <p:cNvSpPr txBox="1"/>
          <p:nvPr/>
        </p:nvSpPr>
        <p:spPr>
          <a:xfrm>
            <a:off x="472500" y="680399"/>
            <a:ext cx="2586600" cy="2585466"/>
          </a:xfrm>
          <a:prstGeom prst="rect">
            <a:avLst/>
          </a:prstGeom>
          <a:noFill/>
          <a:ln w="9525" cap="flat" cmpd="sng">
            <a:solidFill>
              <a:schemeClr val="lt1"/>
            </a:solidFill>
            <a:prstDash val="solid"/>
            <a:round/>
            <a:headEnd type="none" w="sm" len="sm"/>
            <a:tailEnd type="none" w="sm" len="sm"/>
          </a:ln>
        </p:spPr>
        <p:txBody>
          <a:bodyPr spcFirstLastPara="1" wrap="square" lIns="459000" tIns="351000" rIns="0" bIns="0" anchor="t" anchorCtr="0">
            <a:noAutofit/>
          </a:bodyPr>
          <a:lstStyle/>
          <a:p>
            <a:pPr marL="0" marR="0" lvl="0" indent="0" algn="l" rtl="0">
              <a:lnSpc>
                <a:spcPct val="90000"/>
              </a:lnSpc>
              <a:spcBef>
                <a:spcPts val="0"/>
              </a:spcBef>
              <a:spcAft>
                <a:spcPts val="0"/>
              </a:spcAft>
              <a:buNone/>
            </a:pPr>
            <a:endParaRPr sz="4100">
              <a:solidFill>
                <a:schemeClr val="lt1"/>
              </a:solidFill>
              <a:latin typeface="Arial"/>
              <a:ea typeface="Arial"/>
              <a:cs typeface="Arial"/>
              <a:sym typeface="Arial"/>
            </a:endParaRPr>
          </a:p>
        </p:txBody>
      </p:sp>
      <p:sp>
        <p:nvSpPr>
          <p:cNvPr id="589" name="Google Shape;589;p77"/>
          <p:cNvSpPr txBox="1"/>
          <p:nvPr/>
        </p:nvSpPr>
        <p:spPr>
          <a:xfrm>
            <a:off x="801805" y="836562"/>
            <a:ext cx="1927451" cy="661335"/>
          </a:xfrm>
          <a:prstGeom prst="rect">
            <a:avLst/>
          </a:prstGeom>
          <a:noFill/>
          <a:ln>
            <a:noFill/>
          </a:ln>
        </p:spPr>
        <p:txBody>
          <a:bodyPr spcFirstLastPara="1" wrap="square" lIns="68575" tIns="34275" rIns="68575" bIns="34275" anchor="t" anchorCtr="0">
            <a:spAutoFit/>
          </a:bodyPr>
          <a:lstStyle/>
          <a:p>
            <a:pPr marL="0" marR="0" lvl="0" indent="0" algn="ctr" rtl="0">
              <a:lnSpc>
                <a:spcPct val="95000"/>
              </a:lnSpc>
              <a:spcBef>
                <a:spcPts val="0"/>
              </a:spcBef>
              <a:spcAft>
                <a:spcPts val="0"/>
              </a:spcAft>
              <a:buNone/>
            </a:pPr>
            <a:r>
              <a:rPr lang="en" sz="4100">
                <a:solidFill>
                  <a:schemeClr val="lt1"/>
                </a:solidFill>
                <a:latin typeface="Arial"/>
                <a:ea typeface="Arial"/>
                <a:cs typeface="Arial"/>
                <a:sym typeface="Arial"/>
              </a:rPr>
              <a:t>Agenda</a:t>
            </a:r>
            <a:endParaRPr sz="1100"/>
          </a:p>
        </p:txBody>
      </p:sp>
      <p:sp>
        <p:nvSpPr>
          <p:cNvPr id="590" name="Google Shape;590;p77"/>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rgbClr val="010103"/>
            </a:gs>
          </a:gsLst>
          <a:lin ang="8100000" scaled="0"/>
        </a:gradFill>
        <a:effectLst/>
      </p:bgPr>
    </p:bg>
    <p:spTree>
      <p:nvGrpSpPr>
        <p:cNvPr id="1" name="Shape 591"/>
        <p:cNvGrpSpPr/>
        <p:nvPr/>
      </p:nvGrpSpPr>
      <p:grpSpPr>
        <a:xfrm>
          <a:off x="0" y="0"/>
          <a:ext cx="0" cy="0"/>
          <a:chOff x="0" y="0"/>
          <a:chExt cx="0" cy="0"/>
        </a:xfrm>
      </p:grpSpPr>
      <p:sp>
        <p:nvSpPr>
          <p:cNvPr id="592" name="Google Shape;592;p78"/>
          <p:cNvSpPr/>
          <p:nvPr/>
        </p:nvSpPr>
        <p:spPr>
          <a:xfrm>
            <a:off x="963557" y="1071098"/>
            <a:ext cx="710754" cy="710754"/>
          </a:xfrm>
          <a:prstGeom prst="rect">
            <a:avLst/>
          </a:prstGeom>
          <a:noFill/>
          <a:ln w="9525" cap="flat" cmpd="sng">
            <a:solidFill>
              <a:schemeClr val="l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593" name="Google Shape;593;p78"/>
          <p:cNvSpPr/>
          <p:nvPr/>
        </p:nvSpPr>
        <p:spPr>
          <a:xfrm>
            <a:off x="963900" y="2000700"/>
            <a:ext cx="7214400" cy="24003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500">
              <a:solidFill>
                <a:srgbClr val="FFFFFF"/>
              </a:solidFill>
              <a:latin typeface="Arial"/>
              <a:ea typeface="Arial"/>
              <a:cs typeface="Arial"/>
              <a:sym typeface="Arial"/>
            </a:endParaRPr>
          </a:p>
        </p:txBody>
      </p:sp>
      <p:sp>
        <p:nvSpPr>
          <p:cNvPr id="594" name="Google Shape;594;p78"/>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rgbClr val="010103"/>
            </a:gs>
          </a:gsLst>
          <a:lin ang="8100000" scaled="0"/>
        </a:gradFill>
        <a:effectLst/>
      </p:bgPr>
    </p:bg>
    <p:spTree>
      <p:nvGrpSpPr>
        <p:cNvPr id="1" name="Shape 595"/>
        <p:cNvGrpSpPr/>
        <p:nvPr/>
      </p:nvGrpSpPr>
      <p:grpSpPr>
        <a:xfrm>
          <a:off x="0" y="0"/>
          <a:ext cx="0" cy="0"/>
          <a:chOff x="0" y="0"/>
          <a:chExt cx="0" cy="0"/>
        </a:xfrm>
      </p:grpSpPr>
      <p:sp>
        <p:nvSpPr>
          <p:cNvPr id="596" name="Google Shape;596;p79"/>
          <p:cNvSpPr txBox="1"/>
          <p:nvPr/>
        </p:nvSpPr>
        <p:spPr>
          <a:xfrm>
            <a:off x="472500" y="467100"/>
            <a:ext cx="5392498" cy="353174"/>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2600"/>
              <a:buFont typeface="Arial"/>
              <a:buNone/>
            </a:pPr>
            <a:r>
              <a:rPr lang="en" sz="2600" b="0" i="0" u="none">
                <a:solidFill>
                  <a:schemeClr val="lt1"/>
                </a:solidFill>
                <a:latin typeface="Arial"/>
                <a:ea typeface="Arial"/>
                <a:cs typeface="Arial"/>
                <a:sym typeface="Arial"/>
              </a:rPr>
              <a:t>Agenda</a:t>
            </a:r>
            <a:endParaRPr sz="1100"/>
          </a:p>
        </p:txBody>
      </p:sp>
      <p:cxnSp>
        <p:nvCxnSpPr>
          <p:cNvPr id="597" name="Google Shape;597;p79"/>
          <p:cNvCxnSpPr/>
          <p:nvPr/>
        </p:nvCxnSpPr>
        <p:spPr>
          <a:xfrm>
            <a:off x="464174" y="904500"/>
            <a:ext cx="8682228" cy="0"/>
          </a:xfrm>
          <a:prstGeom prst="straightConnector1">
            <a:avLst/>
          </a:prstGeom>
          <a:noFill/>
          <a:ln w="9525" cap="flat" cmpd="sng">
            <a:solidFill>
              <a:schemeClr val="lt1"/>
            </a:solidFill>
            <a:prstDash val="solid"/>
            <a:miter lim="800000"/>
            <a:headEnd type="none" w="sm" len="sm"/>
            <a:tailEnd type="none" w="sm" len="sm"/>
          </a:ln>
        </p:spPr>
      </p:cxnSp>
      <p:sp>
        <p:nvSpPr>
          <p:cNvPr id="598" name="Google Shape;598;p79"/>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rgbClr val="010103"/>
            </a:gs>
          </a:gsLst>
          <a:lin ang="8100000" scaled="0"/>
        </a:gradFill>
        <a:effectLst/>
      </p:bgPr>
    </p:bg>
    <p:spTree>
      <p:nvGrpSpPr>
        <p:cNvPr id="1" name="Shape 599"/>
        <p:cNvGrpSpPr/>
        <p:nvPr/>
      </p:nvGrpSpPr>
      <p:grpSpPr>
        <a:xfrm>
          <a:off x="0" y="0"/>
          <a:ext cx="0" cy="0"/>
          <a:chOff x="0" y="0"/>
          <a:chExt cx="0" cy="0"/>
        </a:xfrm>
      </p:grpSpPr>
      <p:pic>
        <p:nvPicPr>
          <p:cNvPr id="600" name="Google Shape;600;p80"/>
          <p:cNvPicPr preferRelativeResize="0"/>
          <p:nvPr/>
        </p:nvPicPr>
        <p:blipFill rotWithShape="1">
          <a:blip r:embed="rId2">
            <a:alphaModFix/>
          </a:blip>
          <a:srcRect l="29398" t="8741" r="101" b="27"/>
          <a:stretch/>
        </p:blipFill>
        <p:spPr>
          <a:xfrm flipH="1">
            <a:off x="2753301" y="0"/>
            <a:ext cx="312713" cy="5143500"/>
          </a:xfrm>
          <a:prstGeom prst="rect">
            <a:avLst/>
          </a:prstGeom>
          <a:noFill/>
          <a:ln>
            <a:noFill/>
          </a:ln>
        </p:spPr>
      </p:pic>
      <p:sp>
        <p:nvSpPr>
          <p:cNvPr id="601" name="Google Shape;601;p80"/>
          <p:cNvSpPr/>
          <p:nvPr/>
        </p:nvSpPr>
        <p:spPr>
          <a:xfrm>
            <a:off x="3060572" y="-982"/>
            <a:ext cx="6083428" cy="5144482"/>
          </a:xfrm>
          <a:prstGeom prst="rect">
            <a:avLst/>
          </a:pr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602" name="Google Shape;602;p80"/>
          <p:cNvSpPr txBox="1"/>
          <p:nvPr/>
        </p:nvSpPr>
        <p:spPr>
          <a:xfrm>
            <a:off x="521494" y="2405786"/>
            <a:ext cx="1160357" cy="353174"/>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 sz="2600">
                <a:solidFill>
                  <a:schemeClr val="lt1"/>
                </a:solidFill>
                <a:latin typeface="Arial"/>
                <a:ea typeface="Arial"/>
                <a:cs typeface="Arial"/>
                <a:sym typeface="Arial"/>
              </a:rPr>
              <a:t>Agenda</a:t>
            </a:r>
            <a:endParaRPr sz="1100"/>
          </a:p>
        </p:txBody>
      </p:sp>
      <p:grpSp>
        <p:nvGrpSpPr>
          <p:cNvPr id="603" name="Google Shape;603;p80"/>
          <p:cNvGrpSpPr/>
          <p:nvPr/>
        </p:nvGrpSpPr>
        <p:grpSpPr>
          <a:xfrm>
            <a:off x="7843838" y="4350544"/>
            <a:ext cx="1300161" cy="792956"/>
            <a:chOff x="10458450" y="5800725"/>
            <a:chExt cx="1733548" cy="1057275"/>
          </a:xfrm>
        </p:grpSpPr>
        <p:sp>
          <p:nvSpPr>
            <p:cNvPr id="604" name="Google Shape;604;p80"/>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605" name="Google Shape;605;p80"/>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606" name="Google Shape;606;p8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115"/>
        <p:cNvGrpSpPr/>
        <p:nvPr/>
      </p:nvGrpSpPr>
      <p:grpSpPr>
        <a:xfrm>
          <a:off x="0" y="0"/>
          <a:ext cx="0" cy="0"/>
          <a:chOff x="0" y="0"/>
          <a:chExt cx="0" cy="0"/>
        </a:xfrm>
      </p:grpSpPr>
      <p:sp>
        <p:nvSpPr>
          <p:cNvPr id="116" name="Google Shape;116;p21"/>
          <p:cNvSpPr/>
          <p:nvPr/>
        </p:nvSpPr>
        <p:spPr>
          <a:xfrm>
            <a:off x="5781675" y="0"/>
            <a:ext cx="3362325" cy="188595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117" name="Google Shape;117;p21"/>
          <p:cNvSpPr/>
          <p:nvPr/>
        </p:nvSpPr>
        <p:spPr>
          <a:xfrm>
            <a:off x="0" y="0"/>
            <a:ext cx="9145566" cy="5143500"/>
          </a:xfrm>
          <a:custGeom>
            <a:avLst/>
            <a:gdLst/>
            <a:ahLst/>
            <a:cxnLst/>
            <a:rect l="l" t="t" r="r" b="b"/>
            <a:pathLst>
              <a:path w="12194088" h="6858000" extrusionOk="0">
                <a:moveTo>
                  <a:pt x="8135655" y="0"/>
                </a:moveTo>
                <a:lnTo>
                  <a:pt x="12187825" y="2361156"/>
                </a:lnTo>
                <a:cubicBezTo>
                  <a:pt x="12189913" y="3860104"/>
                  <a:pt x="12192000" y="5359052"/>
                  <a:pt x="12194088" y="6858000"/>
                </a:cubicBezTo>
                <a:lnTo>
                  <a:pt x="0" y="6858000"/>
                </a:lnTo>
                <a:lnTo>
                  <a:pt x="0" y="0"/>
                </a:lnTo>
                <a:lnTo>
                  <a:pt x="8135655" y="0"/>
                </a:lnTo>
                <a:close/>
              </a:path>
            </a:pathLst>
          </a:cu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8" name="Google Shape;118;p21"/>
          <p:cNvSpPr txBox="1">
            <a:spLocks noGrp="1"/>
          </p:cNvSpPr>
          <p:nvPr>
            <p:ph type="body" idx="1"/>
          </p:nvPr>
        </p:nvSpPr>
        <p:spPr>
          <a:xfrm>
            <a:off x="521494" y="1066800"/>
            <a:ext cx="2301479" cy="73937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200"/>
              </a:spcBef>
              <a:spcAft>
                <a:spcPts val="0"/>
              </a:spcAft>
              <a:buSzPts val="1400"/>
              <a:buNone/>
              <a:defRPr sz="1400"/>
            </a:lvl3pPr>
            <a:lvl4pPr marL="1828800" lvl="3" indent="-228600" algn="l">
              <a:lnSpc>
                <a:spcPct val="110000"/>
              </a:lnSpc>
              <a:spcBef>
                <a:spcPts val="200"/>
              </a:spcBef>
              <a:spcAft>
                <a:spcPts val="0"/>
              </a:spcAft>
              <a:buSzPts val="1400"/>
              <a:buNone/>
              <a:defRPr sz="1400"/>
            </a:lvl4pPr>
            <a:lvl5pPr marL="2286000" lvl="4" indent="-228600" algn="l">
              <a:lnSpc>
                <a:spcPct val="100000"/>
              </a:lnSpc>
              <a:spcBef>
                <a:spcPts val="200"/>
              </a:spcBef>
              <a:spcAft>
                <a:spcPts val="0"/>
              </a:spcAft>
              <a:buClr>
                <a:schemeClr val="dk1"/>
              </a:buClr>
              <a:buSzPts val="1400"/>
              <a:buNone/>
              <a:defRPr sz="1400"/>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19" name="Google Shape;119;p21"/>
          <p:cNvSpPr txBox="1">
            <a:spLocks noGrp="1"/>
          </p:cNvSpPr>
          <p:nvPr>
            <p:ph type="body" idx="2"/>
          </p:nvPr>
        </p:nvSpPr>
        <p:spPr>
          <a:xfrm>
            <a:off x="521494" y="2435024"/>
            <a:ext cx="2301479" cy="175077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200"/>
              </a:spcBef>
              <a:spcAft>
                <a:spcPts val="0"/>
              </a:spcAft>
              <a:buSzPts val="1400"/>
              <a:buNone/>
              <a:defRPr sz="1400">
                <a:solidFill>
                  <a:schemeClr val="dk2"/>
                </a:solidFill>
              </a:defRPr>
            </a:lvl2pPr>
            <a:lvl3pPr marL="1371600" lvl="2" indent="-228600" algn="l">
              <a:lnSpc>
                <a:spcPct val="90000"/>
              </a:lnSpc>
              <a:spcBef>
                <a:spcPts val="200"/>
              </a:spcBef>
              <a:spcAft>
                <a:spcPts val="0"/>
              </a:spcAft>
              <a:buSzPts val="1400"/>
              <a:buNone/>
              <a:defRPr sz="1400">
                <a:solidFill>
                  <a:schemeClr val="dk2"/>
                </a:solidFill>
              </a:defRPr>
            </a:lvl3pPr>
            <a:lvl4pPr marL="1828800" lvl="3" indent="-228600" algn="l">
              <a:lnSpc>
                <a:spcPct val="110000"/>
              </a:lnSpc>
              <a:spcBef>
                <a:spcPts val="200"/>
              </a:spcBef>
              <a:spcAft>
                <a:spcPts val="0"/>
              </a:spcAft>
              <a:buSzPts val="1400"/>
              <a:buNone/>
              <a:defRPr sz="1400">
                <a:solidFill>
                  <a:schemeClr val="dk2"/>
                </a:solidFill>
              </a:defRPr>
            </a:lvl4pPr>
            <a:lvl5pPr marL="2286000" lvl="4" indent="-228600" algn="l">
              <a:lnSpc>
                <a:spcPct val="100000"/>
              </a:lnSpc>
              <a:spcBef>
                <a:spcPts val="200"/>
              </a:spcBef>
              <a:spcAft>
                <a:spcPts val="0"/>
              </a:spcAft>
              <a:buClr>
                <a:schemeClr val="dk2"/>
              </a:buClr>
              <a:buSzPts val="1400"/>
              <a:buNone/>
              <a:defRPr sz="1400">
                <a:solidFill>
                  <a:schemeClr val="dk2"/>
                </a:solidFil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20" name="Google Shape;120;p21"/>
          <p:cNvSpPr txBox="1">
            <a:spLocks noGrp="1"/>
          </p:cNvSpPr>
          <p:nvPr>
            <p:ph type="body" idx="3"/>
          </p:nvPr>
        </p:nvSpPr>
        <p:spPr>
          <a:xfrm>
            <a:off x="3133561" y="2435024"/>
            <a:ext cx="1228511" cy="17507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1"/>
              </a:buClr>
              <a:buSzPts val="1100"/>
              <a:buNone/>
              <a:defRPr sz="1100" b="1">
                <a:solidFill>
                  <a:schemeClr val="dk1"/>
                </a:solidFill>
                <a:latin typeface="Arial"/>
                <a:ea typeface="Arial"/>
                <a:cs typeface="Arial"/>
                <a:sym typeface="Arial"/>
              </a:defRPr>
            </a:lvl1pPr>
            <a:lvl2pPr marL="914400" lvl="1"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2pPr>
            <a:lvl3pPr marL="1371600" lvl="2"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3pPr>
            <a:lvl4pPr marL="1828800" lvl="3"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4pPr>
            <a:lvl5pPr marL="2286000" lvl="4" indent="-228600" algn="l">
              <a:lnSpc>
                <a:spcPct val="100000"/>
              </a:lnSpc>
              <a:spcBef>
                <a:spcPts val="400"/>
              </a:spcBef>
              <a:spcAft>
                <a:spcPts val="0"/>
              </a:spcAft>
              <a:buClr>
                <a:schemeClr val="dk1"/>
              </a:buClr>
              <a:buSzPts val="1100"/>
              <a:buNone/>
              <a:defRPr sz="1100">
                <a:solidFill>
                  <a:schemeClr val="dk1"/>
                </a:solidFill>
                <a:latin typeface="Arial"/>
                <a:ea typeface="Arial"/>
                <a:cs typeface="Arial"/>
                <a:sym typeface="Aria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21" name="Google Shape;121;p21"/>
          <p:cNvSpPr txBox="1">
            <a:spLocks noGrp="1"/>
          </p:cNvSpPr>
          <p:nvPr>
            <p:ph type="body" idx="4"/>
          </p:nvPr>
        </p:nvSpPr>
        <p:spPr>
          <a:xfrm>
            <a:off x="4672661" y="2435024"/>
            <a:ext cx="1228511" cy="17507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1"/>
              </a:buClr>
              <a:buSzPts val="1100"/>
              <a:buNone/>
              <a:defRPr sz="1100" b="1">
                <a:solidFill>
                  <a:schemeClr val="dk1"/>
                </a:solidFill>
                <a:latin typeface="Arial"/>
                <a:ea typeface="Arial"/>
                <a:cs typeface="Arial"/>
                <a:sym typeface="Arial"/>
              </a:defRPr>
            </a:lvl1pPr>
            <a:lvl2pPr marL="914400" lvl="1"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2pPr>
            <a:lvl3pPr marL="1371600" lvl="2"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3pPr>
            <a:lvl4pPr marL="1828800" lvl="3"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4pPr>
            <a:lvl5pPr marL="2286000" lvl="4" indent="-228600" algn="l">
              <a:lnSpc>
                <a:spcPct val="100000"/>
              </a:lnSpc>
              <a:spcBef>
                <a:spcPts val="400"/>
              </a:spcBef>
              <a:spcAft>
                <a:spcPts val="0"/>
              </a:spcAft>
              <a:buClr>
                <a:schemeClr val="dk1"/>
              </a:buClr>
              <a:buSzPts val="1100"/>
              <a:buNone/>
              <a:defRPr sz="1100">
                <a:solidFill>
                  <a:schemeClr val="dk1"/>
                </a:solidFill>
                <a:latin typeface="Arial"/>
                <a:ea typeface="Arial"/>
                <a:cs typeface="Arial"/>
                <a:sym typeface="Aria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22" name="Google Shape;122;p21"/>
          <p:cNvSpPr txBox="1">
            <a:spLocks noGrp="1"/>
          </p:cNvSpPr>
          <p:nvPr>
            <p:ph type="body" idx="5"/>
          </p:nvPr>
        </p:nvSpPr>
        <p:spPr>
          <a:xfrm>
            <a:off x="6211761" y="2435024"/>
            <a:ext cx="1228511" cy="17507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1"/>
              </a:buClr>
              <a:buSzPts val="1100"/>
              <a:buNone/>
              <a:defRPr sz="1100" b="1">
                <a:solidFill>
                  <a:schemeClr val="dk1"/>
                </a:solidFill>
                <a:latin typeface="Arial"/>
                <a:ea typeface="Arial"/>
                <a:cs typeface="Arial"/>
                <a:sym typeface="Arial"/>
              </a:defRPr>
            </a:lvl1pPr>
            <a:lvl2pPr marL="914400" lvl="1"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2pPr>
            <a:lvl3pPr marL="1371600" lvl="2"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3pPr>
            <a:lvl4pPr marL="1828800" lvl="3"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4pPr>
            <a:lvl5pPr marL="2286000" lvl="4" indent="-228600" algn="l">
              <a:lnSpc>
                <a:spcPct val="100000"/>
              </a:lnSpc>
              <a:spcBef>
                <a:spcPts val="400"/>
              </a:spcBef>
              <a:spcAft>
                <a:spcPts val="0"/>
              </a:spcAft>
              <a:buClr>
                <a:schemeClr val="dk1"/>
              </a:buClr>
              <a:buSzPts val="1100"/>
              <a:buNone/>
              <a:defRPr sz="1100">
                <a:solidFill>
                  <a:schemeClr val="dk1"/>
                </a:solidFill>
                <a:latin typeface="Arial"/>
                <a:ea typeface="Arial"/>
                <a:cs typeface="Arial"/>
                <a:sym typeface="Aria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23" name="Google Shape;123;p21"/>
          <p:cNvSpPr/>
          <p:nvPr/>
        </p:nvSpPr>
        <p:spPr>
          <a:xfrm rot="-1851332">
            <a:off x="541234" y="665735"/>
            <a:ext cx="471488" cy="10404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24" name="Google Shape;124;p21"/>
          <p:cNvSpPr txBox="1">
            <a:spLocks noGrp="1"/>
          </p:cNvSpPr>
          <p:nvPr>
            <p:ph type="title"/>
          </p:nvPr>
        </p:nvSpPr>
        <p:spPr>
          <a:xfrm>
            <a:off x="521494" y="384572"/>
            <a:ext cx="8073627"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2400"/>
              <a:buFont typeface="Arial"/>
              <a:buNone/>
              <a:defRPr sz="24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5" name="Google Shape;125;p21"/>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
        <p:nvSpPr>
          <p:cNvPr id="126" name="Google Shape;126;p21"/>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1"/>
          <p:cNvSpPr/>
          <p:nvPr/>
        </p:nvSpPr>
        <p:spPr>
          <a:xfrm rot="-5400000">
            <a:off x="3311531" y="-140968"/>
            <a:ext cx="327479" cy="282310"/>
          </a:xfrm>
          <a:prstGeom prst="triangle">
            <a:avLst>
              <a:gd name="adj" fmla="val 50000"/>
            </a:avLst>
          </a:prstGeom>
          <a:gradFill>
            <a:gsLst>
              <a:gs pos="0">
                <a:srgbClr val="99D633"/>
              </a:gs>
              <a:gs pos="50000">
                <a:srgbClr val="33CC99"/>
              </a:gs>
              <a:gs pos="100000">
                <a:srgbClr val="273370"/>
              </a:gs>
            </a:gsLst>
            <a:lin ang="108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28" name="Google Shape;128;p21"/>
          <p:cNvSpPr/>
          <p:nvPr/>
        </p:nvSpPr>
        <p:spPr>
          <a:xfrm rot="5400000">
            <a:off x="4968208" y="662270"/>
            <a:ext cx="327479" cy="282310"/>
          </a:xfrm>
          <a:prstGeom prst="triangle">
            <a:avLst>
              <a:gd name="adj" fmla="val 50000"/>
            </a:avLst>
          </a:prstGeom>
          <a:gradFill>
            <a:gsLst>
              <a:gs pos="0">
                <a:srgbClr val="FCBD4C"/>
              </a:gs>
              <a:gs pos="50000">
                <a:srgbClr val="FF6633"/>
              </a:gs>
              <a:gs pos="100000">
                <a:srgbClr val="273370"/>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29" name="Google Shape;129;p21"/>
          <p:cNvSpPr/>
          <p:nvPr/>
        </p:nvSpPr>
        <p:spPr>
          <a:xfrm>
            <a:off x="0" y="1282903"/>
            <a:ext cx="279050" cy="807605"/>
          </a:xfrm>
          <a:custGeom>
            <a:avLst/>
            <a:gdLst/>
            <a:ahLst/>
            <a:cxnLst/>
            <a:rect l="l" t="t" r="r" b="b"/>
            <a:pathLst>
              <a:path w="372066" h="1076806" extrusionOk="0">
                <a:moveTo>
                  <a:pt x="0" y="0"/>
                </a:moveTo>
                <a:lnTo>
                  <a:pt x="365759" y="214411"/>
                </a:lnTo>
                <a:cubicBezTo>
                  <a:pt x="367861" y="501876"/>
                  <a:pt x="369964" y="789341"/>
                  <a:pt x="372066" y="1076806"/>
                </a:cubicBezTo>
                <a:lnTo>
                  <a:pt x="0" y="849782"/>
                </a:lnTo>
                <a:lnTo>
                  <a:pt x="0" y="0"/>
                </a:lnTo>
                <a:close/>
              </a:path>
            </a:pathLst>
          </a:custGeom>
          <a:gradFill>
            <a:gsLst>
              <a:gs pos="0">
                <a:srgbClr val="99D633"/>
              </a:gs>
              <a:gs pos="50000">
                <a:srgbClr val="33CC99"/>
              </a:gs>
              <a:gs pos="100000">
                <a:srgbClr val="27337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30" name="Google Shape;130;p21"/>
          <p:cNvSpPr/>
          <p:nvPr/>
        </p:nvSpPr>
        <p:spPr>
          <a:xfrm>
            <a:off x="6371359" y="4665967"/>
            <a:ext cx="547688" cy="646675"/>
          </a:xfrm>
          <a:custGeom>
            <a:avLst/>
            <a:gdLst/>
            <a:ahLst/>
            <a:cxnLst/>
            <a:rect l="l" t="t" r="r" b="b"/>
            <a:pathLst>
              <a:path w="730250" h="862233" extrusionOk="0">
                <a:moveTo>
                  <a:pt x="361950" y="638175"/>
                </a:moveTo>
                <a:lnTo>
                  <a:pt x="718138" y="862233"/>
                </a:lnTo>
                <a:lnTo>
                  <a:pt x="730250" y="212725"/>
                </a:lnTo>
                <a:lnTo>
                  <a:pt x="358775" y="0"/>
                </a:lnTo>
                <a:lnTo>
                  <a:pt x="0" y="215900"/>
                </a:lnTo>
                <a:lnTo>
                  <a:pt x="365125" y="428625"/>
                </a:lnTo>
                <a:cubicBezTo>
                  <a:pt x="364067" y="498475"/>
                  <a:pt x="363008" y="568325"/>
                  <a:pt x="361950" y="638175"/>
                </a:cubicBezTo>
                <a:close/>
              </a:path>
            </a:pathLst>
          </a:custGeom>
          <a:gradFill>
            <a:gsLst>
              <a:gs pos="0">
                <a:srgbClr val="66CCFF"/>
              </a:gs>
              <a:gs pos="50000">
                <a:srgbClr val="6258A6"/>
              </a:gs>
              <a:gs pos="100000">
                <a:srgbClr val="27337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607"/>
        <p:cNvGrpSpPr/>
        <p:nvPr/>
      </p:nvGrpSpPr>
      <p:grpSpPr>
        <a:xfrm>
          <a:off x="0" y="0"/>
          <a:ext cx="0" cy="0"/>
          <a:chOff x="0" y="0"/>
          <a:chExt cx="0" cy="0"/>
        </a:xfrm>
      </p:grpSpPr>
      <p:sp>
        <p:nvSpPr>
          <p:cNvPr id="608" name="Google Shape;608;p81"/>
          <p:cNvSpPr/>
          <p:nvPr/>
        </p:nvSpPr>
        <p:spPr>
          <a:xfrm>
            <a:off x="1041109" y="3518390"/>
            <a:ext cx="697003" cy="746906"/>
          </a:xfrm>
          <a:prstGeom prst="rect">
            <a:avLst/>
          </a:prstGeom>
          <a:noFill/>
          <a:ln w="9525" cap="flat" cmpd="sng">
            <a:solidFill>
              <a:schemeClr val="dk2"/>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1500">
              <a:solidFill>
                <a:srgbClr val="273370"/>
              </a:solidFill>
              <a:latin typeface="Arial"/>
              <a:ea typeface="Arial"/>
              <a:cs typeface="Arial"/>
              <a:sym typeface="Arial"/>
            </a:endParaRPr>
          </a:p>
        </p:txBody>
      </p:sp>
      <p:sp>
        <p:nvSpPr>
          <p:cNvPr id="609" name="Google Shape;609;p81"/>
          <p:cNvSpPr/>
          <p:nvPr/>
        </p:nvSpPr>
        <p:spPr>
          <a:xfrm>
            <a:off x="1882112" y="3518390"/>
            <a:ext cx="1177614" cy="1101132"/>
          </a:xfrm>
          <a:prstGeom prst="rect">
            <a:avLst/>
          </a:prstGeom>
          <a:noFill/>
          <a:ln w="9525" cap="flat" cmpd="sng">
            <a:solidFill>
              <a:schemeClr val="dk2"/>
            </a:solidFill>
            <a:prstDash val="solid"/>
            <a:miter lim="800000"/>
            <a:headEnd type="none" w="sm" len="sm"/>
            <a:tailEnd type="none" w="sm" len="sm"/>
          </a:ln>
        </p:spPr>
        <p:txBody>
          <a:bodyPr spcFirstLastPara="1" wrap="square" lIns="137150" tIns="135000" rIns="137150" bIns="137150" anchor="t" anchorCtr="0">
            <a:noAutofit/>
          </a:bodyPr>
          <a:lstStyle/>
          <a:p>
            <a:pPr marL="0" marR="0" lvl="0" indent="0" algn="l" rtl="0">
              <a:lnSpc>
                <a:spcPct val="95000"/>
              </a:lnSpc>
              <a:spcBef>
                <a:spcPts val="0"/>
              </a:spcBef>
              <a:spcAft>
                <a:spcPts val="0"/>
              </a:spcAft>
              <a:buNone/>
            </a:pPr>
            <a:endParaRPr sz="900">
              <a:solidFill>
                <a:srgbClr val="273370"/>
              </a:solidFill>
              <a:latin typeface="Arial"/>
              <a:ea typeface="Arial"/>
              <a:cs typeface="Arial"/>
              <a:sym typeface="Arial"/>
            </a:endParaRPr>
          </a:p>
        </p:txBody>
      </p:sp>
      <p:sp>
        <p:nvSpPr>
          <p:cNvPr id="610" name="Google Shape;610;p81"/>
          <p:cNvSpPr txBox="1"/>
          <p:nvPr/>
        </p:nvSpPr>
        <p:spPr>
          <a:xfrm>
            <a:off x="472500" y="680398"/>
            <a:ext cx="2586600" cy="2585466"/>
          </a:xfrm>
          <a:prstGeom prst="rect">
            <a:avLst/>
          </a:prstGeom>
          <a:noFill/>
          <a:ln w="9525" cap="flat" cmpd="sng">
            <a:solidFill>
              <a:schemeClr val="dk2"/>
            </a:solidFill>
            <a:prstDash val="solid"/>
            <a:round/>
            <a:headEnd type="none" w="sm" len="sm"/>
            <a:tailEnd type="none" w="sm" len="sm"/>
          </a:ln>
        </p:spPr>
        <p:txBody>
          <a:bodyPr spcFirstLastPara="1" wrap="square" lIns="459000" tIns="351000" rIns="0" bIns="0" anchor="t" anchorCtr="0">
            <a:noAutofit/>
          </a:bodyPr>
          <a:lstStyle/>
          <a:p>
            <a:pPr marL="0" marR="0" lvl="0" indent="0" algn="l" rtl="0">
              <a:lnSpc>
                <a:spcPct val="90000"/>
              </a:lnSpc>
              <a:spcBef>
                <a:spcPts val="0"/>
              </a:spcBef>
              <a:spcAft>
                <a:spcPts val="0"/>
              </a:spcAft>
              <a:buNone/>
            </a:pPr>
            <a:endParaRPr sz="4100">
              <a:solidFill>
                <a:srgbClr val="273370"/>
              </a:solidFill>
              <a:latin typeface="Arial"/>
              <a:ea typeface="Arial"/>
              <a:cs typeface="Arial"/>
              <a:sym typeface="Arial"/>
            </a:endParaRPr>
          </a:p>
        </p:txBody>
      </p:sp>
      <p:sp>
        <p:nvSpPr>
          <p:cNvPr id="611" name="Google Shape;611;p81"/>
          <p:cNvSpPr txBox="1"/>
          <p:nvPr/>
        </p:nvSpPr>
        <p:spPr>
          <a:xfrm>
            <a:off x="801805" y="836562"/>
            <a:ext cx="1927451" cy="661335"/>
          </a:xfrm>
          <a:prstGeom prst="rect">
            <a:avLst/>
          </a:prstGeom>
          <a:noFill/>
          <a:ln>
            <a:noFill/>
          </a:ln>
        </p:spPr>
        <p:txBody>
          <a:bodyPr spcFirstLastPara="1" wrap="square" lIns="68575" tIns="34275" rIns="68575" bIns="34275" anchor="t" anchorCtr="0">
            <a:spAutoFit/>
          </a:bodyPr>
          <a:lstStyle/>
          <a:p>
            <a:pPr marL="0" marR="0" lvl="0" indent="0" algn="ctr" rtl="0">
              <a:lnSpc>
                <a:spcPct val="95000"/>
              </a:lnSpc>
              <a:spcBef>
                <a:spcPts val="0"/>
              </a:spcBef>
              <a:spcAft>
                <a:spcPts val="0"/>
              </a:spcAft>
              <a:buNone/>
            </a:pPr>
            <a:r>
              <a:rPr lang="en" sz="4100">
                <a:solidFill>
                  <a:srgbClr val="273370"/>
                </a:solidFill>
                <a:latin typeface="Arial"/>
                <a:ea typeface="Arial"/>
                <a:cs typeface="Arial"/>
                <a:sym typeface="Arial"/>
              </a:rPr>
              <a:t>Agenda</a:t>
            </a:r>
            <a:endParaRPr sz="110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612"/>
        <p:cNvGrpSpPr/>
        <p:nvPr/>
      </p:nvGrpSpPr>
      <p:grpSpPr>
        <a:xfrm>
          <a:off x="0" y="0"/>
          <a:ext cx="0" cy="0"/>
          <a:chOff x="0" y="0"/>
          <a:chExt cx="0" cy="0"/>
        </a:xfrm>
      </p:grpSpPr>
      <p:sp>
        <p:nvSpPr>
          <p:cNvPr id="613" name="Google Shape;613;p82"/>
          <p:cNvSpPr/>
          <p:nvPr/>
        </p:nvSpPr>
        <p:spPr>
          <a:xfrm>
            <a:off x="963557" y="1071098"/>
            <a:ext cx="710754" cy="710754"/>
          </a:xfrm>
          <a:prstGeom prst="rect">
            <a:avLst/>
          </a:prstGeom>
          <a:noFill/>
          <a:ln w="9525" cap="flat" cmpd="sng">
            <a:solidFill>
              <a:schemeClr val="dk2"/>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273370"/>
              </a:solidFill>
              <a:latin typeface="Arial"/>
              <a:ea typeface="Arial"/>
              <a:cs typeface="Arial"/>
              <a:sym typeface="Arial"/>
            </a:endParaRPr>
          </a:p>
        </p:txBody>
      </p:sp>
      <p:sp>
        <p:nvSpPr>
          <p:cNvPr id="614" name="Google Shape;614;p82"/>
          <p:cNvSpPr/>
          <p:nvPr/>
        </p:nvSpPr>
        <p:spPr>
          <a:xfrm>
            <a:off x="963900" y="2000700"/>
            <a:ext cx="7214400" cy="2400300"/>
          </a:xfrm>
          <a:prstGeom prst="rect">
            <a:avLst/>
          </a:prstGeom>
          <a:noFill/>
          <a:ln w="9525" cap="flat" cmpd="sng">
            <a:solidFill>
              <a:schemeClr val="dk2"/>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500">
              <a:solidFill>
                <a:srgbClr val="27337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615"/>
        <p:cNvGrpSpPr/>
        <p:nvPr/>
      </p:nvGrpSpPr>
      <p:grpSpPr>
        <a:xfrm>
          <a:off x="0" y="0"/>
          <a:ext cx="0" cy="0"/>
          <a:chOff x="0" y="0"/>
          <a:chExt cx="0" cy="0"/>
        </a:xfrm>
      </p:grpSpPr>
      <p:sp>
        <p:nvSpPr>
          <p:cNvPr id="616" name="Google Shape;616;p83"/>
          <p:cNvSpPr txBox="1"/>
          <p:nvPr/>
        </p:nvSpPr>
        <p:spPr>
          <a:xfrm>
            <a:off x="472500" y="467100"/>
            <a:ext cx="5392498" cy="353174"/>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1800"/>
              <a:buFont typeface="Arial"/>
              <a:buNone/>
            </a:pPr>
            <a:r>
              <a:rPr lang="en" sz="1800" b="0" i="0" u="none">
                <a:solidFill>
                  <a:schemeClr val="dk2"/>
                </a:solidFill>
                <a:latin typeface="Arial"/>
                <a:ea typeface="Arial"/>
                <a:cs typeface="Arial"/>
                <a:sym typeface="Arial"/>
              </a:rPr>
              <a:t>Agenda</a:t>
            </a:r>
            <a:endParaRPr sz="1100"/>
          </a:p>
        </p:txBody>
      </p:sp>
      <p:cxnSp>
        <p:nvCxnSpPr>
          <p:cNvPr id="617" name="Google Shape;617;p83"/>
          <p:cNvCxnSpPr/>
          <p:nvPr/>
        </p:nvCxnSpPr>
        <p:spPr>
          <a:xfrm>
            <a:off x="464174" y="904500"/>
            <a:ext cx="8682228" cy="0"/>
          </a:xfrm>
          <a:prstGeom prst="straightConnector1">
            <a:avLst/>
          </a:prstGeom>
          <a:noFill/>
          <a:ln w="9525"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rgbClr val="010103"/>
            </a:gs>
          </a:gsLst>
          <a:lin ang="8100000" scaled="0"/>
        </a:gradFill>
        <a:effectLst/>
      </p:bgPr>
    </p:bg>
    <p:spTree>
      <p:nvGrpSpPr>
        <p:cNvPr id="1" name="Shape 626"/>
        <p:cNvGrpSpPr/>
        <p:nvPr/>
      </p:nvGrpSpPr>
      <p:grpSpPr>
        <a:xfrm>
          <a:off x="0" y="0"/>
          <a:ext cx="0" cy="0"/>
          <a:chOff x="0" y="0"/>
          <a:chExt cx="0" cy="0"/>
        </a:xfrm>
      </p:grpSpPr>
      <p:sp>
        <p:nvSpPr>
          <p:cNvPr id="627" name="Google Shape;627;p85"/>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628" name="Google Shape;628;p85"/>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629" name="Google Shape;629;p85"/>
          <p:cNvSpPr txBox="1"/>
          <p:nvPr/>
        </p:nvSpPr>
        <p:spPr>
          <a:xfrm>
            <a:off x="521494" y="1933451"/>
            <a:ext cx="2114550" cy="1321323"/>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4100"/>
              <a:buFont typeface="Arial"/>
              <a:buNone/>
            </a:pPr>
            <a:r>
              <a:rPr lang="en" sz="4100">
                <a:solidFill>
                  <a:schemeClr val="dk2"/>
                </a:solidFill>
                <a:latin typeface="Arial"/>
                <a:ea typeface="Arial"/>
                <a:cs typeface="Arial"/>
                <a:sym typeface="Arial"/>
              </a:rPr>
              <a:t>Table of contents</a:t>
            </a:r>
            <a:endParaRPr sz="1100"/>
          </a:p>
        </p:txBody>
      </p:sp>
      <p:pic>
        <p:nvPicPr>
          <p:cNvPr id="630" name="Google Shape;630;p85"/>
          <p:cNvPicPr preferRelativeResize="0"/>
          <p:nvPr/>
        </p:nvPicPr>
        <p:blipFill rotWithShape="1">
          <a:blip r:embed="rId2">
            <a:alphaModFix/>
          </a:blip>
          <a:srcRect/>
          <a:stretch/>
        </p:blipFill>
        <p:spPr>
          <a:xfrm>
            <a:off x="2331478" y="2690061"/>
            <a:ext cx="1023938" cy="2537221"/>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
        <p:nvSpPr>
          <p:cNvPr id="631" name="Google Shape;631;p8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5"/>
            <a:ext cx="8246070" cy="167975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6314" y="4404210"/>
            <a:ext cx="8231372"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359885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808225"/>
            <a:ext cx="8246070" cy="305409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997933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10" cy="725349"/>
          </a:xfrm>
        </p:spPr>
        <p:txBody>
          <a:bodyPr>
            <a:normAutofit/>
          </a:bodyPr>
          <a:lstStyle>
            <a:lvl1pPr algn="l">
              <a:defRPr sz="3600">
                <a:solidFill>
                  <a:schemeClr val="accent2">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1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754234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1706516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106567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1044700"/>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494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slide with image">
  <p:cSld name="Content slide with image">
    <p:spTree>
      <p:nvGrpSpPr>
        <p:cNvPr id="1" name="Shape 131"/>
        <p:cNvGrpSpPr/>
        <p:nvPr/>
      </p:nvGrpSpPr>
      <p:grpSpPr>
        <a:xfrm>
          <a:off x="0" y="0"/>
          <a:ext cx="0" cy="0"/>
          <a:chOff x="0" y="0"/>
          <a:chExt cx="0" cy="0"/>
        </a:xfrm>
      </p:grpSpPr>
      <p:grpSp>
        <p:nvGrpSpPr>
          <p:cNvPr id="132" name="Google Shape;132;p22"/>
          <p:cNvGrpSpPr/>
          <p:nvPr/>
        </p:nvGrpSpPr>
        <p:grpSpPr>
          <a:xfrm flipH="1">
            <a:off x="1391072" y="0"/>
            <a:ext cx="7752928" cy="5143501"/>
            <a:chOff x="0" y="0"/>
            <a:chExt cx="10337237" cy="6858001"/>
          </a:xfrm>
        </p:grpSpPr>
        <p:sp>
          <p:nvSpPr>
            <p:cNvPr id="133" name="Google Shape;133;p22"/>
            <p:cNvSpPr/>
            <p:nvPr/>
          </p:nvSpPr>
          <p:spPr>
            <a:xfrm>
              <a:off x="0" y="0"/>
              <a:ext cx="9965762" cy="6858001"/>
            </a:xfrm>
            <a:custGeom>
              <a:avLst/>
              <a:gdLst/>
              <a:ahLst/>
              <a:cxnLst/>
              <a:rect l="l" t="t" r="r" b="b"/>
              <a:pathLst>
                <a:path w="9965762" h="6858001" extrusionOk="0">
                  <a:moveTo>
                    <a:pt x="7385001" y="5774783"/>
                  </a:moveTo>
                  <a:lnTo>
                    <a:pt x="7016701" y="5993858"/>
                  </a:lnTo>
                  <a:lnTo>
                    <a:pt x="7385001" y="6206583"/>
                  </a:lnTo>
                  <a:close/>
                  <a:moveTo>
                    <a:pt x="7381057" y="4067175"/>
                  </a:moveTo>
                  <a:lnTo>
                    <a:pt x="7009582" y="4279900"/>
                  </a:lnTo>
                  <a:lnTo>
                    <a:pt x="7012757" y="4708525"/>
                  </a:lnTo>
                  <a:lnTo>
                    <a:pt x="7384232" y="4495800"/>
                  </a:lnTo>
                  <a:close/>
                  <a:moveTo>
                    <a:pt x="7386331" y="2781300"/>
                  </a:moveTo>
                  <a:lnTo>
                    <a:pt x="7386331" y="3209925"/>
                  </a:lnTo>
                  <a:lnTo>
                    <a:pt x="7754631" y="2997200"/>
                  </a:lnTo>
                  <a:close/>
                  <a:moveTo>
                    <a:pt x="7751456" y="2143125"/>
                  </a:moveTo>
                  <a:lnTo>
                    <a:pt x="7383156" y="2359025"/>
                  </a:lnTo>
                  <a:lnTo>
                    <a:pt x="7751456" y="2571750"/>
                  </a:lnTo>
                  <a:close/>
                  <a:moveTo>
                    <a:pt x="0" y="0"/>
                  </a:moveTo>
                  <a:lnTo>
                    <a:pt x="929970" y="0"/>
                  </a:lnTo>
                  <a:lnTo>
                    <a:pt x="2120900" y="0"/>
                  </a:lnTo>
                  <a:lnTo>
                    <a:pt x="8497581" y="0"/>
                  </a:lnTo>
                  <a:lnTo>
                    <a:pt x="8494406" y="428625"/>
                  </a:lnTo>
                  <a:lnTo>
                    <a:pt x="8865881" y="641350"/>
                  </a:lnTo>
                  <a:lnTo>
                    <a:pt x="8869056" y="212725"/>
                  </a:lnTo>
                  <a:lnTo>
                    <a:pt x="8497581" y="0"/>
                  </a:lnTo>
                  <a:lnTo>
                    <a:pt x="9965762" y="0"/>
                  </a:lnTo>
                  <a:lnTo>
                    <a:pt x="9239920" y="428860"/>
                  </a:lnTo>
                  <a:cubicBezTo>
                    <a:pt x="9239291" y="426943"/>
                    <a:pt x="9226754" y="1296564"/>
                    <a:pt x="9228507" y="1285122"/>
                  </a:cubicBezTo>
                  <a:lnTo>
                    <a:pt x="8498502" y="1717306"/>
                  </a:lnTo>
                  <a:cubicBezTo>
                    <a:pt x="8497551" y="1866130"/>
                    <a:pt x="8498981" y="1988761"/>
                    <a:pt x="8498030" y="2137585"/>
                  </a:cubicBezTo>
                  <a:lnTo>
                    <a:pt x="8127804" y="2351048"/>
                  </a:lnTo>
                  <a:lnTo>
                    <a:pt x="8131128" y="3212071"/>
                  </a:lnTo>
                  <a:lnTo>
                    <a:pt x="8489447" y="3422681"/>
                  </a:lnTo>
                  <a:cubicBezTo>
                    <a:pt x="8488496" y="3570397"/>
                    <a:pt x="8499453" y="3708588"/>
                    <a:pt x="8498502" y="3856304"/>
                  </a:cubicBezTo>
                  <a:lnTo>
                    <a:pt x="8131129" y="4066445"/>
                  </a:lnTo>
                  <a:cubicBezTo>
                    <a:pt x="8131923" y="4210821"/>
                    <a:pt x="8127954" y="4355196"/>
                    <a:pt x="8128748" y="4499572"/>
                  </a:cubicBezTo>
                  <a:lnTo>
                    <a:pt x="9236593" y="5138078"/>
                  </a:lnTo>
                  <a:cubicBezTo>
                    <a:pt x="9234691" y="5278965"/>
                    <a:pt x="9230409" y="5417469"/>
                    <a:pt x="9228507" y="5558356"/>
                  </a:cubicBezTo>
                  <a:lnTo>
                    <a:pt x="8860639" y="5789456"/>
                  </a:lnTo>
                  <a:cubicBezTo>
                    <a:pt x="8859688" y="5926845"/>
                    <a:pt x="8858738" y="6064235"/>
                    <a:pt x="8857787" y="6201624"/>
                  </a:cubicBezTo>
                  <a:lnTo>
                    <a:pt x="8477541" y="6446067"/>
                  </a:lnTo>
                  <a:lnTo>
                    <a:pt x="8506551" y="6858001"/>
                  </a:lnTo>
                  <a:lnTo>
                    <a:pt x="2120900" y="6858001"/>
                  </a:lnTo>
                  <a:lnTo>
                    <a:pt x="929970" y="6858001"/>
                  </a:lnTo>
                  <a:lnTo>
                    <a:pt x="0" y="6858001"/>
                  </a:lnTo>
                  <a:close/>
                </a:path>
              </a:pathLst>
            </a:custGeom>
            <a:solidFill>
              <a:srgbClr val="F3F3F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 name="Google Shape;134;p22"/>
            <p:cNvSpPr/>
            <p:nvPr/>
          </p:nvSpPr>
          <p:spPr>
            <a:xfrm flipH="1">
              <a:off x="8859274" y="3425825"/>
              <a:ext cx="371475" cy="857250"/>
            </a:xfrm>
            <a:custGeom>
              <a:avLst/>
              <a:gdLst/>
              <a:ahLst/>
              <a:cxnLst/>
              <a:rect l="l" t="t" r="r" b="b"/>
              <a:pathLst>
                <a:path w="234" h="540" extrusionOk="0">
                  <a:moveTo>
                    <a:pt x="0" y="0"/>
                  </a:moveTo>
                  <a:lnTo>
                    <a:pt x="0" y="540"/>
                  </a:lnTo>
                  <a:lnTo>
                    <a:pt x="234" y="406"/>
                  </a:lnTo>
                  <a:lnTo>
                    <a:pt x="234" y="134"/>
                  </a:lnTo>
                  <a:lnTo>
                    <a:pt x="0" y="0"/>
                  </a:lnTo>
                  <a:close/>
                </a:path>
              </a:pathLst>
            </a:custGeom>
            <a:gradFill>
              <a:gsLst>
                <a:gs pos="0">
                  <a:srgbClr val="1EAE71"/>
                </a:gs>
                <a:gs pos="100000">
                  <a:srgbClr val="149E7C"/>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 name="Google Shape;135;p22"/>
            <p:cNvSpPr/>
            <p:nvPr/>
          </p:nvSpPr>
          <p:spPr>
            <a:xfrm flipH="1">
              <a:off x="7382899" y="3425825"/>
              <a:ext cx="742950" cy="644525"/>
            </a:xfrm>
            <a:custGeom>
              <a:avLst/>
              <a:gdLst/>
              <a:ahLst/>
              <a:cxnLst/>
              <a:rect l="l" t="t" r="r" b="b"/>
              <a:pathLst>
                <a:path w="468" h="406" extrusionOk="0">
                  <a:moveTo>
                    <a:pt x="2" y="406"/>
                  </a:moveTo>
                  <a:lnTo>
                    <a:pt x="468" y="134"/>
                  </a:lnTo>
                  <a:lnTo>
                    <a:pt x="234" y="0"/>
                  </a:lnTo>
                  <a:lnTo>
                    <a:pt x="0" y="136"/>
                  </a:lnTo>
                  <a:lnTo>
                    <a:pt x="2" y="406"/>
                  </a:lnTo>
                  <a:close/>
                </a:path>
              </a:pathLst>
            </a:custGeom>
            <a:gradFill>
              <a:gsLst>
                <a:gs pos="0">
                  <a:srgbClr val="FF6E35"/>
                </a:gs>
                <a:gs pos="100000">
                  <a:srgbClr val="EE6134"/>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6" name="Google Shape;136;p22"/>
            <p:cNvSpPr/>
            <p:nvPr/>
          </p:nvSpPr>
          <p:spPr>
            <a:xfrm flipH="1">
              <a:off x="9968937" y="4067175"/>
              <a:ext cx="368300" cy="428625"/>
            </a:xfrm>
            <a:custGeom>
              <a:avLst/>
              <a:gdLst/>
              <a:ahLst/>
              <a:cxnLst/>
              <a:rect l="l" t="t" r="r" b="b"/>
              <a:pathLst>
                <a:path w="232" h="270" extrusionOk="0">
                  <a:moveTo>
                    <a:pt x="232" y="136"/>
                  </a:moveTo>
                  <a:lnTo>
                    <a:pt x="0" y="270"/>
                  </a:lnTo>
                  <a:lnTo>
                    <a:pt x="0" y="0"/>
                  </a:lnTo>
                  <a:lnTo>
                    <a:pt x="232" y="136"/>
                  </a:lnTo>
                  <a:close/>
                </a:path>
              </a:pathLst>
            </a:custGeom>
            <a:gradFill>
              <a:gsLst>
                <a:gs pos="0">
                  <a:srgbClr val="544D93"/>
                </a:gs>
                <a:gs pos="100000">
                  <a:srgbClr val="4E498C"/>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 name="Google Shape;137;p22"/>
            <p:cNvSpPr/>
            <p:nvPr/>
          </p:nvSpPr>
          <p:spPr>
            <a:xfrm flipH="1">
              <a:off x="9230750" y="4708525"/>
              <a:ext cx="366712" cy="431800"/>
            </a:xfrm>
            <a:custGeom>
              <a:avLst/>
              <a:gdLst/>
              <a:ahLst/>
              <a:cxnLst/>
              <a:rect l="l" t="t" r="r" b="b"/>
              <a:pathLst>
                <a:path w="231" h="272" extrusionOk="0">
                  <a:moveTo>
                    <a:pt x="0" y="136"/>
                  </a:moveTo>
                  <a:lnTo>
                    <a:pt x="231" y="0"/>
                  </a:lnTo>
                  <a:lnTo>
                    <a:pt x="231" y="272"/>
                  </a:lnTo>
                  <a:lnTo>
                    <a:pt x="0" y="136"/>
                  </a:lnTo>
                  <a:close/>
                </a:path>
              </a:pathLst>
            </a:custGeom>
            <a:gradFill>
              <a:gsLst>
                <a:gs pos="0">
                  <a:srgbClr val="BB533D"/>
                </a:gs>
                <a:gs pos="100000">
                  <a:srgbClr val="A64D40"/>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 name="Google Shape;138;p22"/>
            <p:cNvSpPr/>
            <p:nvPr/>
          </p:nvSpPr>
          <p:spPr>
            <a:xfrm flipH="1">
              <a:off x="7751199" y="1282700"/>
              <a:ext cx="371475" cy="428625"/>
            </a:xfrm>
            <a:custGeom>
              <a:avLst/>
              <a:gdLst/>
              <a:ahLst/>
              <a:cxnLst/>
              <a:rect l="l" t="t" r="r" b="b"/>
              <a:pathLst>
                <a:path w="234" h="270" extrusionOk="0">
                  <a:moveTo>
                    <a:pt x="0" y="134"/>
                  </a:moveTo>
                  <a:lnTo>
                    <a:pt x="234" y="0"/>
                  </a:lnTo>
                  <a:lnTo>
                    <a:pt x="234" y="270"/>
                  </a:lnTo>
                  <a:lnTo>
                    <a:pt x="0" y="134"/>
                  </a:lnTo>
                  <a:close/>
                </a:path>
              </a:pathLst>
            </a:custGeom>
            <a:gradFill>
              <a:gsLst>
                <a:gs pos="0">
                  <a:srgbClr val="87C227"/>
                </a:gs>
                <a:gs pos="100000">
                  <a:srgbClr val="96CC65"/>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 name="Google Shape;139;p22"/>
            <p:cNvSpPr/>
            <p:nvPr/>
          </p:nvSpPr>
          <p:spPr>
            <a:xfrm flipH="1">
              <a:off x="8494149" y="1924050"/>
              <a:ext cx="368300" cy="428625"/>
            </a:xfrm>
            <a:custGeom>
              <a:avLst/>
              <a:gdLst/>
              <a:ahLst/>
              <a:cxnLst/>
              <a:rect l="l" t="t" r="r" b="b"/>
              <a:pathLst>
                <a:path w="232" h="270" extrusionOk="0">
                  <a:moveTo>
                    <a:pt x="232" y="136"/>
                  </a:moveTo>
                  <a:lnTo>
                    <a:pt x="0" y="270"/>
                  </a:lnTo>
                  <a:lnTo>
                    <a:pt x="0" y="0"/>
                  </a:lnTo>
                  <a:lnTo>
                    <a:pt x="232" y="136"/>
                  </a:lnTo>
                  <a:close/>
                </a:path>
              </a:pathLst>
            </a:custGeom>
            <a:gradFill>
              <a:gsLst>
                <a:gs pos="0">
                  <a:srgbClr val="FE9541"/>
                </a:gs>
                <a:gs pos="100000">
                  <a:srgbClr val="FF9441"/>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0" name="Google Shape;140;p22"/>
            <p:cNvSpPr/>
            <p:nvPr/>
          </p:nvSpPr>
          <p:spPr>
            <a:xfrm flipH="1">
              <a:off x="9597462" y="5137150"/>
              <a:ext cx="371475" cy="428625"/>
            </a:xfrm>
            <a:custGeom>
              <a:avLst/>
              <a:gdLst/>
              <a:ahLst/>
              <a:cxnLst/>
              <a:rect l="l" t="t" r="r" b="b"/>
              <a:pathLst>
                <a:path w="234" h="270" extrusionOk="0">
                  <a:moveTo>
                    <a:pt x="234" y="136"/>
                  </a:moveTo>
                  <a:lnTo>
                    <a:pt x="0" y="270"/>
                  </a:lnTo>
                  <a:lnTo>
                    <a:pt x="0" y="0"/>
                  </a:lnTo>
                  <a:lnTo>
                    <a:pt x="234" y="136"/>
                  </a:lnTo>
                  <a:close/>
                </a:path>
              </a:pathLst>
            </a:custGeom>
            <a:gradFill>
              <a:gsLst>
                <a:gs pos="0">
                  <a:srgbClr val="1B7372"/>
                </a:gs>
                <a:gs pos="100000">
                  <a:srgbClr val="1E6B74"/>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 name="Google Shape;141;p22"/>
            <p:cNvSpPr/>
            <p:nvPr/>
          </p:nvSpPr>
          <p:spPr>
            <a:xfrm flipH="1">
              <a:off x="7386074" y="4708525"/>
              <a:ext cx="368300" cy="431800"/>
            </a:xfrm>
            <a:custGeom>
              <a:avLst/>
              <a:gdLst/>
              <a:ahLst/>
              <a:cxnLst/>
              <a:rect l="l" t="t" r="r" b="b"/>
              <a:pathLst>
                <a:path w="232" h="272" extrusionOk="0">
                  <a:moveTo>
                    <a:pt x="232" y="138"/>
                  </a:moveTo>
                  <a:lnTo>
                    <a:pt x="0" y="272"/>
                  </a:lnTo>
                  <a:lnTo>
                    <a:pt x="0" y="0"/>
                  </a:lnTo>
                  <a:lnTo>
                    <a:pt x="232" y="138"/>
                  </a:lnTo>
                  <a:close/>
                </a:path>
              </a:pathLst>
            </a:custGeom>
            <a:gradFill>
              <a:gsLst>
                <a:gs pos="0">
                  <a:srgbClr val="4F498C"/>
                </a:gs>
                <a:gs pos="100000">
                  <a:srgbClr val="484484"/>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 name="Google Shape;142;p22"/>
            <p:cNvSpPr/>
            <p:nvPr/>
          </p:nvSpPr>
          <p:spPr>
            <a:xfrm flipH="1">
              <a:off x="9597462" y="6419850"/>
              <a:ext cx="371475" cy="428625"/>
            </a:xfrm>
            <a:custGeom>
              <a:avLst/>
              <a:gdLst/>
              <a:ahLst/>
              <a:cxnLst/>
              <a:rect l="l" t="t" r="r" b="b"/>
              <a:pathLst>
                <a:path w="234" h="270" extrusionOk="0">
                  <a:moveTo>
                    <a:pt x="234" y="136"/>
                  </a:moveTo>
                  <a:lnTo>
                    <a:pt x="0" y="270"/>
                  </a:lnTo>
                  <a:lnTo>
                    <a:pt x="0" y="0"/>
                  </a:lnTo>
                  <a:lnTo>
                    <a:pt x="234" y="136"/>
                  </a:lnTo>
                  <a:close/>
                </a:path>
              </a:pathLst>
            </a:custGeom>
            <a:gradFill>
              <a:gsLst>
                <a:gs pos="0">
                  <a:srgbClr val="48324D"/>
                </a:gs>
                <a:gs pos="100000">
                  <a:srgbClr val="353055"/>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 name="Google Shape;143;p22"/>
            <p:cNvSpPr/>
            <p:nvPr/>
          </p:nvSpPr>
          <p:spPr>
            <a:xfrm flipH="1">
              <a:off x="7754374" y="6207125"/>
              <a:ext cx="368300" cy="428625"/>
            </a:xfrm>
            <a:custGeom>
              <a:avLst/>
              <a:gdLst/>
              <a:ahLst/>
              <a:cxnLst/>
              <a:rect l="l" t="t" r="r" b="b"/>
              <a:pathLst>
                <a:path w="232" h="270" extrusionOk="0">
                  <a:moveTo>
                    <a:pt x="232" y="136"/>
                  </a:moveTo>
                  <a:lnTo>
                    <a:pt x="0" y="270"/>
                  </a:lnTo>
                  <a:lnTo>
                    <a:pt x="0" y="0"/>
                  </a:lnTo>
                  <a:lnTo>
                    <a:pt x="232" y="136"/>
                  </a:lnTo>
                  <a:close/>
                </a:path>
              </a:pathLst>
            </a:custGeom>
            <a:gradFill>
              <a:gsLst>
                <a:gs pos="0">
                  <a:srgbClr val="303265"/>
                </a:gs>
                <a:gs pos="100000">
                  <a:srgbClr val="2C2F5E"/>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 name="Google Shape;144;p22"/>
            <p:cNvSpPr/>
            <p:nvPr/>
          </p:nvSpPr>
          <p:spPr>
            <a:xfrm flipH="1">
              <a:off x="7751199" y="5565775"/>
              <a:ext cx="371475" cy="428625"/>
            </a:xfrm>
            <a:custGeom>
              <a:avLst/>
              <a:gdLst/>
              <a:ahLst/>
              <a:cxnLst/>
              <a:rect l="l" t="t" r="r" b="b"/>
              <a:pathLst>
                <a:path w="234" h="270" extrusionOk="0">
                  <a:moveTo>
                    <a:pt x="0" y="136"/>
                  </a:moveTo>
                  <a:lnTo>
                    <a:pt x="234" y="270"/>
                  </a:lnTo>
                  <a:lnTo>
                    <a:pt x="234" y="0"/>
                  </a:lnTo>
                  <a:lnTo>
                    <a:pt x="0" y="136"/>
                  </a:lnTo>
                  <a:close/>
                </a:path>
              </a:pathLst>
            </a:custGeom>
            <a:gradFill>
              <a:gsLst>
                <a:gs pos="0">
                  <a:srgbClr val="824345"/>
                </a:gs>
                <a:gs pos="100000">
                  <a:srgbClr val="7C535D"/>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 name="Google Shape;145;p22"/>
            <p:cNvSpPr/>
            <p:nvPr/>
          </p:nvSpPr>
          <p:spPr>
            <a:xfrm flipH="1">
              <a:off x="8862449" y="5994400"/>
              <a:ext cx="374650" cy="641350"/>
            </a:xfrm>
            <a:custGeom>
              <a:avLst/>
              <a:gdLst/>
              <a:ahLst/>
              <a:cxnLst/>
              <a:rect l="l" t="t" r="r" b="b"/>
              <a:pathLst>
                <a:path w="236" h="404" extrusionOk="0">
                  <a:moveTo>
                    <a:pt x="2" y="0"/>
                  </a:moveTo>
                  <a:lnTo>
                    <a:pt x="0" y="270"/>
                  </a:lnTo>
                  <a:lnTo>
                    <a:pt x="234" y="404"/>
                  </a:lnTo>
                  <a:lnTo>
                    <a:pt x="236" y="134"/>
                  </a:lnTo>
                  <a:lnTo>
                    <a:pt x="2" y="0"/>
                  </a:lnTo>
                  <a:close/>
                </a:path>
              </a:pathLst>
            </a:custGeom>
            <a:gradFill>
              <a:gsLst>
                <a:gs pos="0">
                  <a:srgbClr val="36366B"/>
                </a:gs>
                <a:gs pos="100000">
                  <a:srgbClr val="2C2F5E"/>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 name="Google Shape;146;p22"/>
            <p:cNvSpPr/>
            <p:nvPr/>
          </p:nvSpPr>
          <p:spPr>
            <a:xfrm flipH="1">
              <a:off x="8119499" y="854075"/>
              <a:ext cx="739775" cy="428625"/>
            </a:xfrm>
            <a:custGeom>
              <a:avLst/>
              <a:gdLst/>
              <a:ahLst/>
              <a:cxnLst/>
              <a:rect l="l" t="t" r="r" b="b"/>
              <a:pathLst>
                <a:path w="466" h="270" extrusionOk="0">
                  <a:moveTo>
                    <a:pt x="466" y="136"/>
                  </a:moveTo>
                  <a:lnTo>
                    <a:pt x="232" y="270"/>
                  </a:lnTo>
                  <a:lnTo>
                    <a:pt x="0" y="136"/>
                  </a:lnTo>
                  <a:lnTo>
                    <a:pt x="232" y="0"/>
                  </a:lnTo>
                  <a:lnTo>
                    <a:pt x="466" y="136"/>
                  </a:lnTo>
                  <a:close/>
                </a:path>
              </a:pathLst>
            </a:custGeom>
            <a:gradFill>
              <a:gsLst>
                <a:gs pos="0">
                  <a:srgbClr val="65BDF4"/>
                </a:gs>
                <a:gs pos="100000">
                  <a:srgbClr val="60AEEA"/>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 name="Google Shape;147;p22"/>
            <p:cNvSpPr/>
            <p:nvPr/>
          </p:nvSpPr>
          <p:spPr>
            <a:xfrm flipH="1">
              <a:off x="8119499" y="5137150"/>
              <a:ext cx="739775" cy="428625"/>
            </a:xfrm>
            <a:custGeom>
              <a:avLst/>
              <a:gdLst/>
              <a:ahLst/>
              <a:cxnLst/>
              <a:rect l="l" t="t" r="r" b="b"/>
              <a:pathLst>
                <a:path w="466" h="270" extrusionOk="0">
                  <a:moveTo>
                    <a:pt x="466" y="134"/>
                  </a:moveTo>
                  <a:lnTo>
                    <a:pt x="232" y="270"/>
                  </a:lnTo>
                  <a:lnTo>
                    <a:pt x="0" y="134"/>
                  </a:lnTo>
                  <a:lnTo>
                    <a:pt x="232" y="0"/>
                  </a:lnTo>
                  <a:lnTo>
                    <a:pt x="466" y="134"/>
                  </a:lnTo>
                  <a:close/>
                </a:path>
              </a:pathLst>
            </a:custGeom>
            <a:gradFill>
              <a:gsLst>
                <a:gs pos="0">
                  <a:srgbClr val="1B7473"/>
                </a:gs>
                <a:gs pos="100000">
                  <a:srgbClr val="1D6871"/>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8" name="Google Shape;148;p22"/>
            <p:cNvSpPr/>
            <p:nvPr/>
          </p:nvSpPr>
          <p:spPr>
            <a:xfrm flipH="1">
              <a:off x="9600637" y="425450"/>
              <a:ext cx="365125" cy="1069975"/>
            </a:xfrm>
            <a:custGeom>
              <a:avLst/>
              <a:gdLst/>
              <a:ahLst/>
              <a:cxnLst/>
              <a:rect l="l" t="t" r="r" b="b"/>
              <a:pathLst>
                <a:path w="230" h="674" extrusionOk="0">
                  <a:moveTo>
                    <a:pt x="230" y="674"/>
                  </a:moveTo>
                  <a:lnTo>
                    <a:pt x="0" y="540"/>
                  </a:lnTo>
                  <a:lnTo>
                    <a:pt x="0" y="0"/>
                  </a:lnTo>
                  <a:lnTo>
                    <a:pt x="230" y="136"/>
                  </a:lnTo>
                  <a:lnTo>
                    <a:pt x="230" y="674"/>
                  </a:lnTo>
                  <a:close/>
                </a:path>
              </a:pathLst>
            </a:custGeom>
            <a:gradFill>
              <a:gsLst>
                <a:gs pos="0">
                  <a:srgbClr val="FDBD4D"/>
                </a:gs>
                <a:gs pos="100000">
                  <a:srgbClr val="FFAC4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49" name="Google Shape;149;p22"/>
          <p:cNvSpPr txBox="1">
            <a:spLocks noGrp="1"/>
          </p:cNvSpPr>
          <p:nvPr>
            <p:ph type="title"/>
          </p:nvPr>
        </p:nvSpPr>
        <p:spPr>
          <a:xfrm>
            <a:off x="5174033" y="1122644"/>
            <a:ext cx="2847323" cy="200573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2"/>
              </a:buClr>
              <a:buSzPts val="2100"/>
              <a:buFont typeface="Arial"/>
              <a:buNone/>
              <a:defRPr sz="2100" b="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0" name="Google Shape;150;p22"/>
          <p:cNvSpPr txBox="1">
            <a:spLocks noGrp="1"/>
          </p:cNvSpPr>
          <p:nvPr>
            <p:ph type="body" idx="1"/>
          </p:nvPr>
        </p:nvSpPr>
        <p:spPr>
          <a:xfrm>
            <a:off x="5174033" y="3210736"/>
            <a:ext cx="1259260" cy="126620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rgbClr val="8D8FA4"/>
              </a:buClr>
              <a:buSzPts val="900"/>
              <a:buNone/>
              <a:defRPr sz="900">
                <a:solidFill>
                  <a:srgbClr val="8D8FA4"/>
                </a:solidFill>
                <a:latin typeface="Arial"/>
                <a:ea typeface="Arial"/>
                <a:cs typeface="Arial"/>
                <a:sym typeface="Arial"/>
              </a:defRPr>
            </a:lvl1pPr>
            <a:lvl2pPr marL="914400" lvl="1" indent="-228600" algn="l">
              <a:lnSpc>
                <a:spcPct val="90000"/>
              </a:lnSpc>
              <a:spcBef>
                <a:spcPts val="200"/>
              </a:spcBef>
              <a:spcAft>
                <a:spcPts val="0"/>
              </a:spcAft>
              <a:buSzPts val="1500"/>
              <a:buNone/>
              <a:defRPr sz="1500">
                <a:solidFill>
                  <a:srgbClr val="A0A0A0"/>
                </a:solidFill>
              </a:defRPr>
            </a:lvl2pPr>
            <a:lvl3pPr marL="1371600" lvl="2" indent="-228600" algn="l">
              <a:lnSpc>
                <a:spcPct val="90000"/>
              </a:lnSpc>
              <a:spcBef>
                <a:spcPts val="200"/>
              </a:spcBef>
              <a:spcAft>
                <a:spcPts val="0"/>
              </a:spcAft>
              <a:buSzPts val="1400"/>
              <a:buNone/>
              <a:defRPr sz="1400">
                <a:solidFill>
                  <a:srgbClr val="A0A0A0"/>
                </a:solidFill>
              </a:defRPr>
            </a:lvl3pPr>
            <a:lvl4pPr marL="1828800" lvl="3" indent="-228600" algn="l">
              <a:lnSpc>
                <a:spcPct val="110000"/>
              </a:lnSpc>
              <a:spcBef>
                <a:spcPts val="200"/>
              </a:spcBef>
              <a:spcAft>
                <a:spcPts val="0"/>
              </a:spcAft>
              <a:buSzPts val="1200"/>
              <a:buNone/>
              <a:defRPr sz="1200">
                <a:solidFill>
                  <a:srgbClr val="A0A0A0"/>
                </a:solidFill>
              </a:defRPr>
            </a:lvl4pPr>
            <a:lvl5pPr marL="2286000" lvl="4" indent="-228600" algn="l">
              <a:lnSpc>
                <a:spcPct val="100000"/>
              </a:lnSpc>
              <a:spcBef>
                <a:spcPts val="200"/>
              </a:spcBef>
              <a:spcAft>
                <a:spcPts val="0"/>
              </a:spcAft>
              <a:buClr>
                <a:srgbClr val="A0A0A0"/>
              </a:buClr>
              <a:buSzPts val="1200"/>
              <a:buNone/>
              <a:defRPr sz="1200">
                <a:solidFill>
                  <a:srgbClr val="A0A0A0"/>
                </a:solidFill>
              </a:defRPr>
            </a:lvl5pPr>
            <a:lvl6pPr marL="2743200" lvl="5" indent="-228600" algn="l">
              <a:lnSpc>
                <a:spcPct val="90000"/>
              </a:lnSpc>
              <a:spcBef>
                <a:spcPts val="200"/>
              </a:spcBef>
              <a:spcAft>
                <a:spcPts val="0"/>
              </a:spcAft>
              <a:buSzPts val="1200"/>
              <a:buNone/>
              <a:defRPr sz="1200">
                <a:solidFill>
                  <a:srgbClr val="A0A0A0"/>
                </a:solidFill>
              </a:defRPr>
            </a:lvl6pPr>
            <a:lvl7pPr marL="3200400" lvl="6" indent="-228600" algn="l">
              <a:lnSpc>
                <a:spcPct val="90000"/>
              </a:lnSpc>
              <a:spcBef>
                <a:spcPts val="700"/>
              </a:spcBef>
              <a:spcAft>
                <a:spcPts val="0"/>
              </a:spcAft>
              <a:buClr>
                <a:srgbClr val="A0A0A0"/>
              </a:buClr>
              <a:buSzPts val="1200"/>
              <a:buNone/>
              <a:defRPr sz="1200">
                <a:solidFill>
                  <a:srgbClr val="A0A0A0"/>
                </a:solidFill>
              </a:defRPr>
            </a:lvl7pPr>
            <a:lvl8pPr marL="3657600" lvl="7" indent="-228600" algn="l">
              <a:lnSpc>
                <a:spcPct val="90000"/>
              </a:lnSpc>
              <a:spcBef>
                <a:spcPts val="700"/>
              </a:spcBef>
              <a:spcAft>
                <a:spcPts val="0"/>
              </a:spcAft>
              <a:buClr>
                <a:srgbClr val="A0A0A0"/>
              </a:buClr>
              <a:buSzPts val="1200"/>
              <a:buNone/>
              <a:defRPr sz="1200">
                <a:solidFill>
                  <a:srgbClr val="A0A0A0"/>
                </a:solidFill>
              </a:defRPr>
            </a:lvl8pPr>
            <a:lvl9pPr marL="4114800" lvl="8" indent="-228600" algn="l">
              <a:lnSpc>
                <a:spcPct val="100000"/>
              </a:lnSpc>
              <a:spcBef>
                <a:spcPts val="0"/>
              </a:spcBef>
              <a:spcAft>
                <a:spcPts val="700"/>
              </a:spcAft>
              <a:buClr>
                <a:srgbClr val="A0A0A0"/>
              </a:buClr>
              <a:buSzPts val="1200"/>
              <a:buNone/>
              <a:defRPr sz="1200">
                <a:solidFill>
                  <a:srgbClr val="A0A0A0"/>
                </a:solidFill>
              </a:defRPr>
            </a:lvl9pPr>
          </a:lstStyle>
          <a:p>
            <a:endParaRPr/>
          </a:p>
        </p:txBody>
      </p:sp>
      <p:sp>
        <p:nvSpPr>
          <p:cNvPr id="151" name="Google Shape;151;p22"/>
          <p:cNvSpPr txBox="1">
            <a:spLocks noGrp="1"/>
          </p:cNvSpPr>
          <p:nvPr>
            <p:ph type="body" idx="2"/>
          </p:nvPr>
        </p:nvSpPr>
        <p:spPr>
          <a:xfrm>
            <a:off x="6762097" y="3210736"/>
            <a:ext cx="1259260" cy="126620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rgbClr val="8D8FA4"/>
              </a:buClr>
              <a:buSzPts val="900"/>
              <a:buNone/>
              <a:defRPr sz="900">
                <a:solidFill>
                  <a:srgbClr val="8D8FA4"/>
                </a:solidFill>
                <a:latin typeface="Arial"/>
                <a:ea typeface="Arial"/>
                <a:cs typeface="Arial"/>
                <a:sym typeface="Arial"/>
              </a:defRPr>
            </a:lvl1pPr>
            <a:lvl2pPr marL="914400" lvl="1" indent="-228600" algn="l">
              <a:lnSpc>
                <a:spcPct val="90000"/>
              </a:lnSpc>
              <a:spcBef>
                <a:spcPts val="200"/>
              </a:spcBef>
              <a:spcAft>
                <a:spcPts val="0"/>
              </a:spcAft>
              <a:buSzPts val="1500"/>
              <a:buNone/>
              <a:defRPr sz="1500">
                <a:solidFill>
                  <a:srgbClr val="A0A0A0"/>
                </a:solidFill>
              </a:defRPr>
            </a:lvl2pPr>
            <a:lvl3pPr marL="1371600" lvl="2" indent="-228600" algn="l">
              <a:lnSpc>
                <a:spcPct val="90000"/>
              </a:lnSpc>
              <a:spcBef>
                <a:spcPts val="200"/>
              </a:spcBef>
              <a:spcAft>
                <a:spcPts val="0"/>
              </a:spcAft>
              <a:buSzPts val="1400"/>
              <a:buNone/>
              <a:defRPr sz="1400">
                <a:solidFill>
                  <a:srgbClr val="A0A0A0"/>
                </a:solidFill>
              </a:defRPr>
            </a:lvl3pPr>
            <a:lvl4pPr marL="1828800" lvl="3" indent="-228600" algn="l">
              <a:lnSpc>
                <a:spcPct val="110000"/>
              </a:lnSpc>
              <a:spcBef>
                <a:spcPts val="200"/>
              </a:spcBef>
              <a:spcAft>
                <a:spcPts val="0"/>
              </a:spcAft>
              <a:buSzPts val="1200"/>
              <a:buNone/>
              <a:defRPr sz="1200">
                <a:solidFill>
                  <a:srgbClr val="A0A0A0"/>
                </a:solidFill>
              </a:defRPr>
            </a:lvl4pPr>
            <a:lvl5pPr marL="2286000" lvl="4" indent="-228600" algn="l">
              <a:lnSpc>
                <a:spcPct val="100000"/>
              </a:lnSpc>
              <a:spcBef>
                <a:spcPts val="200"/>
              </a:spcBef>
              <a:spcAft>
                <a:spcPts val="0"/>
              </a:spcAft>
              <a:buClr>
                <a:srgbClr val="A0A0A0"/>
              </a:buClr>
              <a:buSzPts val="1200"/>
              <a:buNone/>
              <a:defRPr sz="1200">
                <a:solidFill>
                  <a:srgbClr val="A0A0A0"/>
                </a:solidFill>
              </a:defRPr>
            </a:lvl5pPr>
            <a:lvl6pPr marL="2743200" lvl="5" indent="-228600" algn="l">
              <a:lnSpc>
                <a:spcPct val="90000"/>
              </a:lnSpc>
              <a:spcBef>
                <a:spcPts val="200"/>
              </a:spcBef>
              <a:spcAft>
                <a:spcPts val="0"/>
              </a:spcAft>
              <a:buSzPts val="1200"/>
              <a:buNone/>
              <a:defRPr sz="1200">
                <a:solidFill>
                  <a:srgbClr val="A0A0A0"/>
                </a:solidFill>
              </a:defRPr>
            </a:lvl6pPr>
            <a:lvl7pPr marL="3200400" lvl="6" indent="-228600" algn="l">
              <a:lnSpc>
                <a:spcPct val="90000"/>
              </a:lnSpc>
              <a:spcBef>
                <a:spcPts val="700"/>
              </a:spcBef>
              <a:spcAft>
                <a:spcPts val="0"/>
              </a:spcAft>
              <a:buClr>
                <a:srgbClr val="A0A0A0"/>
              </a:buClr>
              <a:buSzPts val="1200"/>
              <a:buNone/>
              <a:defRPr sz="1200">
                <a:solidFill>
                  <a:srgbClr val="A0A0A0"/>
                </a:solidFill>
              </a:defRPr>
            </a:lvl7pPr>
            <a:lvl8pPr marL="3657600" lvl="7" indent="-228600" algn="l">
              <a:lnSpc>
                <a:spcPct val="90000"/>
              </a:lnSpc>
              <a:spcBef>
                <a:spcPts val="700"/>
              </a:spcBef>
              <a:spcAft>
                <a:spcPts val="0"/>
              </a:spcAft>
              <a:buClr>
                <a:srgbClr val="A0A0A0"/>
              </a:buClr>
              <a:buSzPts val="1200"/>
              <a:buNone/>
              <a:defRPr sz="1200">
                <a:solidFill>
                  <a:srgbClr val="A0A0A0"/>
                </a:solidFill>
              </a:defRPr>
            </a:lvl8pPr>
            <a:lvl9pPr marL="4114800" lvl="8" indent="-228600" algn="l">
              <a:lnSpc>
                <a:spcPct val="100000"/>
              </a:lnSpc>
              <a:spcBef>
                <a:spcPts val="0"/>
              </a:spcBef>
              <a:spcAft>
                <a:spcPts val="700"/>
              </a:spcAft>
              <a:buClr>
                <a:srgbClr val="A0A0A0"/>
              </a:buClr>
              <a:buSzPts val="1200"/>
              <a:buNone/>
              <a:defRPr sz="1200">
                <a:solidFill>
                  <a:srgbClr val="A0A0A0"/>
                </a:solidFill>
              </a:defRPr>
            </a:lvl9pPr>
          </a:lstStyle>
          <a:p>
            <a:endParaRPr/>
          </a:p>
        </p:txBody>
      </p:sp>
      <p:sp>
        <p:nvSpPr>
          <p:cNvPr id="152" name="Google Shape;152;p22"/>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
        <p:nvSpPr>
          <p:cNvPr id="153" name="Google Shape;153;p22"/>
          <p:cNvSpPr>
            <a:spLocks noGrp="1"/>
          </p:cNvSpPr>
          <p:nvPr>
            <p:ph type="pic" idx="3"/>
          </p:nvPr>
        </p:nvSpPr>
        <p:spPr>
          <a:xfrm flipH="1">
            <a:off x="0" y="0"/>
            <a:ext cx="3889388" cy="51435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6509136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63040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406442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990384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754363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71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rgbClr val="F2F2F2"/>
        </a:solid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776888" y="384572"/>
            <a:ext cx="7818233"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2600"/>
              <a:buFont typeface="Arial"/>
              <a:buNone/>
              <a:defRPr sz="26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6" name="Google Shape;156;p23"/>
          <p:cNvSpPr txBox="1">
            <a:spLocks noGrp="1"/>
          </p:cNvSpPr>
          <p:nvPr>
            <p:ph type="body" idx="1"/>
          </p:nvPr>
        </p:nvSpPr>
        <p:spPr>
          <a:xfrm>
            <a:off x="521494" y="1469572"/>
            <a:ext cx="8073627" cy="2983638"/>
          </a:xfrm>
          <a:prstGeom prst="rect">
            <a:avLst/>
          </a:prstGeom>
          <a:noFill/>
          <a:ln>
            <a:noFill/>
          </a:ln>
        </p:spPr>
        <p:txBody>
          <a:bodyPr spcFirstLastPara="1" wrap="square" lIns="0" tIns="0" rIns="0" bIns="0" anchor="t" anchorCtr="0">
            <a:noAutofit/>
          </a:bodyPr>
          <a:lstStyle>
            <a:lvl1pPr marL="457200" lvl="0" indent="-298450" algn="l">
              <a:lnSpc>
                <a:spcPct val="110000"/>
              </a:lnSpc>
              <a:spcBef>
                <a:spcPts val="500"/>
              </a:spcBef>
              <a:spcAft>
                <a:spcPts val="0"/>
              </a:spcAft>
              <a:buClr>
                <a:schemeClr val="dk1"/>
              </a:buClr>
              <a:buSzPts val="1100"/>
              <a:buChar char="​"/>
              <a:defRPr sz="1100">
                <a:latin typeface="Arial"/>
                <a:ea typeface="Arial"/>
                <a:cs typeface="Arial"/>
                <a:sym typeface="Arial"/>
              </a:defRPr>
            </a:lvl1pPr>
            <a:lvl2pPr marL="914400" lvl="1" indent="-298450" algn="l">
              <a:lnSpc>
                <a:spcPct val="90000"/>
              </a:lnSpc>
              <a:spcBef>
                <a:spcPts val="200"/>
              </a:spcBef>
              <a:spcAft>
                <a:spcPts val="0"/>
              </a:spcAft>
              <a:buSzPts val="1100"/>
              <a:buChar char="•"/>
              <a:defRPr sz="1100">
                <a:latin typeface="Arial"/>
                <a:ea typeface="Arial"/>
                <a:cs typeface="Arial"/>
                <a:sym typeface="Arial"/>
              </a:defRPr>
            </a:lvl2pPr>
            <a:lvl3pPr marL="1371600" lvl="2" indent="-298450" algn="l">
              <a:lnSpc>
                <a:spcPct val="90000"/>
              </a:lnSpc>
              <a:spcBef>
                <a:spcPts val="200"/>
              </a:spcBef>
              <a:spcAft>
                <a:spcPts val="0"/>
              </a:spcAft>
              <a:buSzPts val="1100"/>
              <a:buChar char="–"/>
              <a:defRPr sz="1100">
                <a:latin typeface="Arial"/>
                <a:ea typeface="Arial"/>
                <a:cs typeface="Arial"/>
                <a:sym typeface="Arial"/>
              </a:defRPr>
            </a:lvl3pPr>
            <a:lvl4pPr marL="1828800" lvl="3" indent="-317500" algn="l">
              <a:lnSpc>
                <a:spcPct val="110000"/>
              </a:lnSpc>
              <a:spcBef>
                <a:spcPts val="200"/>
              </a:spcBef>
              <a:spcAft>
                <a:spcPts val="0"/>
              </a:spcAft>
              <a:buSzPts val="1400"/>
              <a:buChar char="​"/>
              <a:defRPr/>
            </a:lvl4pPr>
            <a:lvl5pPr marL="2286000" lvl="4" indent="-317500" algn="l">
              <a:lnSpc>
                <a:spcPct val="100000"/>
              </a:lnSpc>
              <a:spcBef>
                <a:spcPts val="200"/>
              </a:spcBef>
              <a:spcAft>
                <a:spcPts val="0"/>
              </a:spcAft>
              <a:buClr>
                <a:schemeClr val="dk1"/>
              </a:buClr>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57" name="Google Shape;157;p23"/>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158" name="Google Shape;158;p23"/>
          <p:cNvGrpSpPr/>
          <p:nvPr/>
        </p:nvGrpSpPr>
        <p:grpSpPr>
          <a:xfrm>
            <a:off x="231967" y="418758"/>
            <a:ext cx="479041" cy="626392"/>
            <a:chOff x="338322" y="584805"/>
            <a:chExt cx="580656" cy="759263"/>
          </a:xfrm>
        </p:grpSpPr>
        <p:sp>
          <p:nvSpPr>
            <p:cNvPr id="159" name="Google Shape;159;p23"/>
            <p:cNvSpPr/>
            <p:nvPr/>
          </p:nvSpPr>
          <p:spPr>
            <a:xfrm rot="5400000">
              <a:off x="249018" y="790981"/>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160" name="Google Shape;160;p23"/>
            <p:cNvSpPr/>
            <p:nvPr/>
          </p:nvSpPr>
          <p:spPr>
            <a:xfrm rot="-1845839">
              <a:off x="324330" y="904675"/>
              <a:ext cx="608641" cy="112731"/>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161"/>
        <p:cNvGrpSpPr/>
        <p:nvPr/>
      </p:nvGrpSpPr>
      <p:grpSpPr>
        <a:xfrm>
          <a:off x="0" y="0"/>
          <a:ext cx="0" cy="0"/>
          <a:chOff x="0" y="0"/>
          <a:chExt cx="0" cy="0"/>
        </a:xfrm>
      </p:grpSpPr>
      <p:sp>
        <p:nvSpPr>
          <p:cNvPr id="162" name="Google Shape;162;p24"/>
          <p:cNvSpPr/>
          <p:nvPr/>
        </p:nvSpPr>
        <p:spPr>
          <a:xfrm>
            <a:off x="1" y="-982"/>
            <a:ext cx="3520800" cy="5144482"/>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163" name="Google Shape;163;p2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4" name="Google Shape;164;p24"/>
          <p:cNvSpPr txBox="1">
            <a:spLocks noGrp="1"/>
          </p:cNvSpPr>
          <p:nvPr>
            <p:ph type="title"/>
          </p:nvPr>
        </p:nvSpPr>
        <p:spPr>
          <a:xfrm>
            <a:off x="521494" y="1158206"/>
            <a:ext cx="2589300" cy="1121846"/>
          </a:xfrm>
          <a:prstGeom prst="rect">
            <a:avLst/>
          </a:prstGeom>
          <a:noFill/>
          <a:ln>
            <a:noFill/>
          </a:ln>
        </p:spPr>
        <p:txBody>
          <a:bodyPr spcFirstLastPara="1" wrap="square" lIns="0" tIns="0" rIns="240025" bIns="0" anchor="b" anchorCtr="0">
            <a:noAutofit/>
          </a:bodyPr>
          <a:lstStyle>
            <a:lvl1pPr lvl="0" algn="l">
              <a:lnSpc>
                <a:spcPct val="90000"/>
              </a:lnSpc>
              <a:spcBef>
                <a:spcPts val="0"/>
              </a:spcBef>
              <a:spcAft>
                <a:spcPts val="0"/>
              </a:spcAft>
              <a:buClr>
                <a:srgbClr val="273370"/>
              </a:buClr>
              <a:buSzPts val="2600"/>
              <a:buFont typeface="Arial"/>
              <a:buNone/>
              <a:defRPr sz="26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2.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image" Target="../media/image9.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7843838" y="4350544"/>
            <a:ext cx="1300161" cy="792956"/>
            <a:chOff x="10458450" y="5800725"/>
            <a:chExt cx="1733548" cy="1057275"/>
          </a:xfrm>
        </p:grpSpPr>
        <p:sp>
          <p:nvSpPr>
            <p:cNvPr id="52" name="Google Shape;52;p13"/>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pic>
          <p:nvPicPr>
            <p:cNvPr id="53" name="Google Shape;53;p13"/>
            <p:cNvPicPr preferRelativeResize="0"/>
            <p:nvPr/>
          </p:nvPicPr>
          <p:blipFill rotWithShape="1">
            <a:blip r:embed="rId65">
              <a:alphaModFix/>
            </a:blip>
            <a:srcRect r="67145"/>
            <a:stretch/>
          </p:blipFill>
          <p:spPr>
            <a:xfrm>
              <a:off x="11657132" y="6303708"/>
              <a:ext cx="360475" cy="384683"/>
            </a:xfrm>
            <a:prstGeom prst="rect">
              <a:avLst/>
            </a:prstGeom>
            <a:noFill/>
            <a:ln>
              <a:noFill/>
            </a:ln>
          </p:spPr>
        </p:pic>
      </p:grpSp>
      <p:sp>
        <p:nvSpPr>
          <p:cNvPr id="54" name="Google Shape;54;p13"/>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100"/>
              <a:buNone/>
              <a:defRPr sz="800" b="0" i="0" u="none" strike="noStrike" cap="none">
                <a:solidFill>
                  <a:srgbClr val="7F7F7F"/>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title"/>
          </p:nvPr>
        </p:nvSpPr>
        <p:spPr>
          <a:xfrm>
            <a:off x="521494" y="467100"/>
            <a:ext cx="8073628" cy="2492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6" name="Google Shape;56;p13"/>
          <p:cNvSpPr txBox="1">
            <a:spLocks noGrp="1"/>
          </p:cNvSpPr>
          <p:nvPr>
            <p:ph type="body" idx="1"/>
          </p:nvPr>
        </p:nvSpPr>
        <p:spPr>
          <a:xfrm>
            <a:off x="521494" y="1215000"/>
            <a:ext cx="8073628" cy="3462966"/>
          </a:xfrm>
          <a:prstGeom prst="rect">
            <a:avLst/>
          </a:prstGeom>
          <a:noFill/>
          <a:ln>
            <a:noFill/>
          </a:ln>
        </p:spPr>
        <p:txBody>
          <a:bodyPr spcFirstLastPara="1" wrap="square" lIns="0" tIns="0" rIns="0" bIns="0" anchor="t" anchorCtr="0">
            <a:noAutofit/>
          </a:bodyPr>
          <a:lstStyle>
            <a:lvl1pPr marL="457200" marR="0" lvl="0" indent="-285750" algn="l" rtl="0">
              <a:lnSpc>
                <a:spcPct val="110000"/>
              </a:lnSpc>
              <a:spcBef>
                <a:spcPts val="5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1pPr>
            <a:lvl2pPr marL="914400" marR="0" lvl="1" indent="-285750" algn="l" rtl="0">
              <a:lnSpc>
                <a:spcPct val="90000"/>
              </a:lnSpc>
              <a:spcBef>
                <a:spcPts val="200"/>
              </a:spcBef>
              <a:spcAft>
                <a:spcPts val="0"/>
              </a:spcAft>
              <a:buClr>
                <a:schemeClr val="dk2"/>
              </a:buClr>
              <a:buSzPts val="900"/>
              <a:buFont typeface="Arial"/>
              <a:buChar char="•"/>
              <a:defRPr sz="900" b="0" i="0" u="none" strike="noStrike" cap="none">
                <a:solidFill>
                  <a:schemeClr val="dk1"/>
                </a:solidFill>
                <a:latin typeface="Arial"/>
                <a:ea typeface="Arial"/>
                <a:cs typeface="Arial"/>
                <a:sym typeface="Arial"/>
              </a:defRPr>
            </a:lvl2pPr>
            <a:lvl3pPr marL="1371600" marR="0" lvl="2" indent="-285750" algn="l" rtl="0">
              <a:lnSpc>
                <a:spcPct val="90000"/>
              </a:lnSpc>
              <a:spcBef>
                <a:spcPts val="200"/>
              </a:spcBef>
              <a:spcAft>
                <a:spcPts val="0"/>
              </a:spcAft>
              <a:buClr>
                <a:schemeClr val="dk2"/>
              </a:buClr>
              <a:buSzPts val="900"/>
              <a:buFont typeface="Trebuchet MS"/>
              <a:buChar char="–"/>
              <a:defRPr sz="900" b="0" i="0" u="none" strike="noStrike" cap="none">
                <a:solidFill>
                  <a:schemeClr val="dk1"/>
                </a:solidFill>
                <a:latin typeface="Arial"/>
                <a:ea typeface="Arial"/>
                <a:cs typeface="Arial"/>
                <a:sym typeface="Arial"/>
              </a:defRPr>
            </a:lvl3pPr>
            <a:lvl4pPr marL="1828800" marR="0" lvl="3" indent="-304800" algn="l" rtl="0">
              <a:lnSpc>
                <a:spcPct val="110000"/>
              </a:lnSpc>
              <a:spcBef>
                <a:spcPts val="2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00000"/>
              </a:lnSpc>
              <a:spcBef>
                <a:spcPts val="200"/>
              </a:spcBef>
              <a:spcAft>
                <a:spcPts val="0"/>
              </a:spcAft>
              <a:buClr>
                <a:schemeClr val="dk1"/>
              </a:buClr>
              <a:buSzPts val="1200"/>
              <a:buFont typeface="Arial"/>
              <a:buChar char="​"/>
              <a:defRPr sz="1200" b="1" i="0" u="none" strike="noStrike" cap="none">
                <a:solidFill>
                  <a:schemeClr val="dk1"/>
                </a:solidFill>
                <a:latin typeface="Arial"/>
                <a:ea typeface="Arial"/>
                <a:cs typeface="Arial"/>
                <a:sym typeface="Arial"/>
              </a:defRPr>
            </a:lvl5pPr>
            <a:lvl6pPr marL="2743200" marR="0" lvl="5" indent="-304800" algn="l" rtl="0">
              <a:lnSpc>
                <a:spcPct val="90000"/>
              </a:lnSpc>
              <a:spcBef>
                <a:spcPts val="200"/>
              </a:spcBef>
              <a:spcAft>
                <a:spcPts val="0"/>
              </a:spcAft>
              <a:buClr>
                <a:schemeClr val="dk2"/>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438150" algn="l" rtl="0">
              <a:lnSpc>
                <a:spcPct val="90000"/>
              </a:lnSpc>
              <a:spcBef>
                <a:spcPts val="700"/>
              </a:spcBef>
              <a:spcAft>
                <a:spcPts val="0"/>
              </a:spcAft>
              <a:buClr>
                <a:schemeClr val="dk1"/>
              </a:buClr>
              <a:buSzPts val="3300"/>
              <a:buFont typeface="Arial"/>
              <a:buChar char="​"/>
              <a:defRPr sz="3300" b="0" i="0" u="none" strike="noStrike" cap="none">
                <a:solidFill>
                  <a:schemeClr val="dk1"/>
                </a:solidFill>
                <a:latin typeface="Arial"/>
                <a:ea typeface="Arial"/>
                <a:cs typeface="Arial"/>
                <a:sym typeface="Arial"/>
              </a:defRPr>
            </a:lvl7pPr>
            <a:lvl8pPr marL="3657600" marR="0" lvl="7" indent="-488950" algn="l" rtl="0">
              <a:lnSpc>
                <a:spcPct val="90000"/>
              </a:lnSpc>
              <a:spcBef>
                <a:spcPts val="700"/>
              </a:spcBef>
              <a:spcAft>
                <a:spcPts val="0"/>
              </a:spcAft>
              <a:buClr>
                <a:schemeClr val="dk2"/>
              </a:buClr>
              <a:buSzPts val="4100"/>
              <a:buFont typeface="Arial"/>
              <a:buChar char="​"/>
              <a:defRPr sz="4100" b="0" i="0" u="none" strike="noStrike" cap="none">
                <a:solidFill>
                  <a:schemeClr val="dk2"/>
                </a:solidFill>
                <a:latin typeface="Arial"/>
                <a:ea typeface="Arial"/>
                <a:cs typeface="Arial"/>
                <a:sym typeface="Arial"/>
              </a:defRPr>
            </a:lvl8pPr>
            <a:lvl9pPr marL="4114800" marR="0" lvl="8" indent="-342900" algn="l" rtl="0">
              <a:lnSpc>
                <a:spcPct val="100000"/>
              </a:lnSpc>
              <a:spcBef>
                <a:spcPts val="0"/>
              </a:spcBef>
              <a:spcAft>
                <a:spcPts val="700"/>
              </a:spcAft>
              <a:buClr>
                <a:schemeClr val="dk2"/>
              </a:buClr>
              <a:buSzPts val="1800"/>
              <a:buFont typeface="Arial"/>
              <a:buChar char="​"/>
              <a:defRPr sz="1800" b="0" i="0" u="none" strike="noStrike" cap="none">
                <a:solidFill>
                  <a:schemeClr val="dk2"/>
                </a:solidFill>
                <a:latin typeface="Arial"/>
                <a:ea typeface="Arial"/>
                <a:cs typeface="Arial"/>
                <a:sym typeface="Arial"/>
              </a:defRPr>
            </a:lvl9pPr>
          </a:lstStyle>
          <a:p>
            <a:endParaRPr/>
          </a:p>
        </p:txBody>
      </p:sp>
      <p:sp>
        <p:nvSpPr>
          <p:cNvPr id="57" name="Google Shape;57;p1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 id="2147483676" r:id="rId15"/>
    <p:sldLayoutId id="2147483678" r:id="rId16"/>
    <p:sldLayoutId id="2147483679" r:id="rId17"/>
    <p:sldLayoutId id="2147483680" r:id="rId18"/>
    <p:sldLayoutId id="2147483684" r:id="rId19"/>
    <p:sldLayoutId id="2147483685" r:id="rId20"/>
    <p:sldLayoutId id="2147483686"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704" r:id="rId38"/>
    <p:sldLayoutId id="2147483705" r:id="rId39"/>
    <p:sldLayoutId id="2147483706" r:id="rId40"/>
    <p:sldLayoutId id="2147483707" r:id="rId41"/>
    <p:sldLayoutId id="2147483708" r:id="rId42"/>
    <p:sldLayoutId id="2147483709" r:id="rId43"/>
    <p:sldLayoutId id="2147483710" r:id="rId44"/>
    <p:sldLayoutId id="2147483711" r:id="rId45"/>
    <p:sldLayoutId id="2147483712" r:id="rId46"/>
    <p:sldLayoutId id="2147483713" r:id="rId47"/>
    <p:sldLayoutId id="2147483714" r:id="rId48"/>
    <p:sldLayoutId id="2147483715" r:id="rId49"/>
    <p:sldLayoutId id="2147483716" r:id="rId50"/>
    <p:sldLayoutId id="2147483717" r:id="rId51"/>
    <p:sldLayoutId id="2147483718" r:id="rId52"/>
    <p:sldLayoutId id="2147483719" r:id="rId53"/>
    <p:sldLayoutId id="2147483720" r:id="rId54"/>
    <p:sldLayoutId id="2147483721" r:id="rId55"/>
    <p:sldLayoutId id="2147483722" r:id="rId56"/>
    <p:sldLayoutId id="2147483723" r:id="rId57"/>
    <p:sldLayoutId id="2147483724" r:id="rId58"/>
    <p:sldLayoutId id="2147483725" r:id="rId59"/>
    <p:sldLayoutId id="2147483726" r:id="rId60"/>
    <p:sldLayoutId id="2147483727" r:id="rId61"/>
    <p:sldLayoutId id="2147483728" r:id="rId62"/>
    <p:sldLayoutId id="2147483730" r:id="rId63"/>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983">
          <p15:clr>
            <a:srgbClr val="F26B43"/>
          </p15:clr>
        </p15:guide>
        <p15:guide id="2" pos="297">
          <p15:clr>
            <a:srgbClr val="F26B43"/>
          </p15:clr>
        </p15:guide>
        <p15:guide id="3" pos="5463">
          <p15:clr>
            <a:srgbClr val="F26B43"/>
          </p15:clr>
        </p15:guide>
        <p15:guide id="4" orient="horz" pos="291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3/31/2024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22998992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1.xml"/><Relationship Id="rId5" Type="http://schemas.openxmlformats.org/officeDocument/2006/relationships/image" Target="../media/image16.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1.xml"/><Relationship Id="rId5" Type="http://schemas.openxmlformats.org/officeDocument/2006/relationships/image" Target="../media/image16.pn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7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1.xml"/><Relationship Id="rId5" Type="http://schemas.openxmlformats.org/officeDocument/2006/relationships/image" Target="../media/image16.pn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1.xml"/><Relationship Id="rId5" Type="http://schemas.openxmlformats.org/officeDocument/2006/relationships/image" Target="../media/image16.pn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1.xml"/><Relationship Id="rId5" Type="http://schemas.openxmlformats.org/officeDocument/2006/relationships/image" Target="../media/image16.pn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6"/>
          <p:cNvSpPr txBox="1">
            <a:spLocks noGrp="1"/>
          </p:cNvSpPr>
          <p:nvPr>
            <p:ph type="ctrTitle"/>
          </p:nvPr>
        </p:nvSpPr>
        <p:spPr>
          <a:xfrm>
            <a:off x="822843" y="1339259"/>
            <a:ext cx="6768900" cy="1496100"/>
          </a:xfrm>
          <a:prstGeom prst="rect">
            <a:avLst/>
          </a:prstGeom>
          <a:noFill/>
          <a:ln>
            <a:noFill/>
          </a:ln>
        </p:spPr>
        <p:txBody>
          <a:bodyPr spcFirstLastPara="1" wrap="square" lIns="0" tIns="0" rIns="0" bIns="0" anchor="b" anchorCtr="0">
            <a:noAutofit/>
          </a:bodyPr>
          <a:lstStyle/>
          <a:p>
            <a:pPr algn="ctr" rtl="1"/>
            <a:r>
              <a:rPr lang="en-US" sz="4000" b="1" dirty="0">
                <a:latin typeface="Tajawal"/>
                <a:ea typeface="Tajawal"/>
                <a:cs typeface="Tajawal"/>
                <a:sym typeface="Tajawal"/>
              </a:rPr>
              <a:t>Exploratory Data Analysis</a:t>
            </a:r>
            <a:br>
              <a:rPr lang="en-US" sz="4000" b="1" dirty="0">
                <a:latin typeface="Tajawal"/>
                <a:ea typeface="Tajawal"/>
                <a:cs typeface="Tajawal"/>
                <a:sym typeface="Tajawal"/>
              </a:rPr>
            </a:br>
            <a:r>
              <a:rPr lang="en-US" sz="2400" b="1" dirty="0">
                <a:solidFill>
                  <a:srgbClr val="636FB8"/>
                </a:solidFill>
                <a:latin typeface="Tajawal"/>
                <a:ea typeface="Tajawal"/>
                <a:cs typeface="Tajawal"/>
                <a:sym typeface="Tajawal"/>
              </a:rPr>
              <a:t>Airbnb &amp; Football players data</a:t>
            </a:r>
            <a:endParaRPr sz="2400" b="1" dirty="0">
              <a:solidFill>
                <a:srgbClr val="636FB8"/>
              </a:solidFill>
              <a:latin typeface="Tajawal"/>
              <a:ea typeface="Tajawal"/>
              <a:cs typeface="Tajawal"/>
              <a:sym typeface="Tajaw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E1CF405-EE0E-E169-5602-D8CCC410A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1350110"/>
            <a:ext cx="5039265" cy="36640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colorful triangle with white text&#10;&#10;Description automatically generated">
            <a:extLst>
              <a:ext uri="{FF2B5EF4-FFF2-40B4-BE49-F238E27FC236}">
                <a16:creationId xmlns:a16="http://schemas.microsoft.com/office/drawing/2014/main" id="{41D7B1F1-0C9C-E2D4-D6CE-6D35279A73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colorful triangle&#10;&#10;Description automatically generated with medium confidence">
            <a:extLst>
              <a:ext uri="{FF2B5EF4-FFF2-40B4-BE49-F238E27FC236}">
                <a16:creationId xmlns:a16="http://schemas.microsoft.com/office/drawing/2014/main" id="{77852DA0-944A-5FC8-5B7E-AA70424C07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6009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BDFE2249-D9BE-FC92-E51E-499CBE216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6" y="1197405"/>
            <a:ext cx="4886560" cy="38093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colorful triangle with white text&#10;&#10;Description automatically generated">
            <a:extLst>
              <a:ext uri="{FF2B5EF4-FFF2-40B4-BE49-F238E27FC236}">
                <a16:creationId xmlns:a16="http://schemas.microsoft.com/office/drawing/2014/main" id="{DDB6CF50-2A84-F52F-AA8B-E2ED0EBD6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colorful triangle&#10;&#10;Description automatically generated with medium confidence">
            <a:extLst>
              <a:ext uri="{FF2B5EF4-FFF2-40B4-BE49-F238E27FC236}">
                <a16:creationId xmlns:a16="http://schemas.microsoft.com/office/drawing/2014/main" id="{736193C8-6298-1FAF-AD87-2A16FF92BE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7514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lorful triangle with white text&#10;&#10;Description automatically generated">
            <a:extLst>
              <a:ext uri="{FF2B5EF4-FFF2-40B4-BE49-F238E27FC236}">
                <a16:creationId xmlns:a16="http://schemas.microsoft.com/office/drawing/2014/main" id="{DDB6CF50-2A84-F52F-AA8B-E2ED0EBD6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5" y="891995"/>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colorful triangle&#10;&#10;Description automatically generated with medium confidence">
            <a:extLst>
              <a:ext uri="{FF2B5EF4-FFF2-40B4-BE49-F238E27FC236}">
                <a16:creationId xmlns:a16="http://schemas.microsoft.com/office/drawing/2014/main" id="{736193C8-6298-1FAF-AD87-2A16FF92BE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9208" y="899494"/>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55CBF369-12E7-0BDF-5B54-EEBA1BC65062}"/>
              </a:ext>
            </a:extLst>
          </p:cNvPr>
          <p:cNvSpPr txBox="1"/>
          <p:nvPr/>
        </p:nvSpPr>
        <p:spPr>
          <a:xfrm>
            <a:off x="2784203" y="2266340"/>
            <a:ext cx="3575594"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libri"/>
                <a:ea typeface="+mn-ea"/>
                <a:cs typeface="+mn-cs"/>
              </a:rPr>
              <a:t>THANKS</a:t>
            </a:r>
          </a:p>
        </p:txBody>
      </p:sp>
      <p:sp>
        <p:nvSpPr>
          <p:cNvPr id="5" name="TextBox 4">
            <a:extLst>
              <a:ext uri="{FF2B5EF4-FFF2-40B4-BE49-F238E27FC236}">
                <a16:creationId xmlns:a16="http://schemas.microsoft.com/office/drawing/2014/main" id="{57AB9A42-C0A3-3E65-C226-88D2EC582B73}"/>
              </a:ext>
            </a:extLst>
          </p:cNvPr>
          <p:cNvSpPr txBox="1"/>
          <p:nvPr/>
        </p:nvSpPr>
        <p:spPr>
          <a:xfrm>
            <a:off x="3371735" y="3328169"/>
            <a:ext cx="240052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a:ea typeface="+mn-ea"/>
                <a:cs typeface="+mn-cs"/>
              </a:rPr>
              <a:t>Any questions?</a:t>
            </a:r>
          </a:p>
        </p:txBody>
      </p:sp>
    </p:spTree>
    <p:extLst>
      <p:ext uri="{BB962C8B-B14F-4D97-AF65-F5344CB8AC3E}">
        <p14:creationId xmlns:p14="http://schemas.microsoft.com/office/powerpoint/2010/main" val="290266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sz="2800" dirty="0">
                <a:latin typeface="Tajawal" panose="020B0604020202020204" charset="-78"/>
                <a:cs typeface="Tajawal" panose="020B0604020202020204" charset="-78"/>
              </a:rPr>
              <a:t>Introduction (Airbnb)</a:t>
            </a:r>
            <a:endParaRPr lang="en-US" sz="1400" dirty="0">
              <a:latin typeface="Tajawal" panose="020B0604020202020204" charset="-78"/>
              <a:cs typeface="Tajawal" panose="020B0604020202020204" charset="-78"/>
            </a:endParaRP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242692" y="1169815"/>
            <a:ext cx="4680438" cy="3524534"/>
          </a:xfrm>
        </p:spPr>
        <p:txBody>
          <a:bodyPr/>
          <a:lstStyle/>
          <a:p>
            <a:pPr marL="158750" indent="0">
              <a:buNone/>
            </a:pPr>
            <a:r>
              <a:rPr lang="en-US" sz="1200" b="1" dirty="0">
                <a:latin typeface="Tajawal" panose="020B0604020202020204" charset="-78"/>
                <a:cs typeface="Tajawal" panose="020B0604020202020204" charset="-78"/>
              </a:rPr>
              <a:t>Objectives and Methodology :</a:t>
            </a:r>
          </a:p>
          <a:p>
            <a:pPr>
              <a:buFont typeface="Wingdings" panose="05000000000000000000" pitchFamily="2" charset="2"/>
              <a:buChar char="§"/>
            </a:pPr>
            <a:r>
              <a:rPr lang="en-US" sz="1200" dirty="0">
                <a:latin typeface="Tajawal" panose="020B0604020202020204" charset="-78"/>
                <a:cs typeface="Tajawal" panose="020B0604020202020204" charset="-78"/>
              </a:rPr>
              <a:t>Data preparation and analysis</a:t>
            </a:r>
          </a:p>
          <a:p>
            <a:pPr>
              <a:buFont typeface="Wingdings" panose="05000000000000000000" pitchFamily="2" charset="2"/>
              <a:buChar char="§"/>
            </a:pPr>
            <a:r>
              <a:rPr lang="en-US" sz="1200" dirty="0">
                <a:latin typeface="Tajawal" panose="020B0604020202020204" charset="-78"/>
                <a:cs typeface="Tajawal" panose="020B0604020202020204" charset="-78"/>
              </a:rPr>
              <a:t>Find patterns and correlations within dataset</a:t>
            </a:r>
          </a:p>
          <a:p>
            <a:pPr>
              <a:buFont typeface="Wingdings" panose="05000000000000000000" pitchFamily="2" charset="2"/>
              <a:buChar char="§"/>
            </a:pPr>
            <a:r>
              <a:rPr lang="en-US" sz="1200" dirty="0">
                <a:latin typeface="Tajawal" panose="020B0604020202020204" charset="-78"/>
                <a:cs typeface="Tajawal" panose="020B0604020202020204" charset="-78"/>
              </a:rPr>
              <a:t>Findings and conclusion</a:t>
            </a:r>
          </a:p>
          <a:p>
            <a:pPr marL="158750" indent="0">
              <a:buNone/>
            </a:pPr>
            <a:r>
              <a:rPr lang="en-US" sz="1200" b="1" dirty="0">
                <a:latin typeface="Tajawal" panose="020B0604020202020204" charset="-78"/>
                <a:cs typeface="Tajawal" panose="020B0604020202020204" charset="-78"/>
              </a:rPr>
              <a:t>Data Cleaning and Preprocessing: </a:t>
            </a:r>
          </a:p>
          <a:p>
            <a:pPr>
              <a:buFont typeface="Wingdings" panose="05000000000000000000" pitchFamily="2" charset="2"/>
              <a:buChar char="§"/>
            </a:pPr>
            <a:r>
              <a:rPr lang="en-US" sz="1200" dirty="0">
                <a:latin typeface="Tajawal" panose="020B0604020202020204" charset="-78"/>
                <a:cs typeface="Tajawal" panose="020B0604020202020204" charset="-78"/>
              </a:rPr>
              <a:t>handling missing value</a:t>
            </a:r>
          </a:p>
          <a:p>
            <a:pPr>
              <a:buFont typeface="Wingdings" panose="05000000000000000000" pitchFamily="2" charset="2"/>
              <a:buChar char="§"/>
            </a:pPr>
            <a:r>
              <a:rPr lang="en-US" sz="1200" dirty="0">
                <a:latin typeface="Tajawal" panose="020B0604020202020204" charset="-78"/>
                <a:cs typeface="Tajawal" panose="020B0604020202020204" charset="-78"/>
              </a:rPr>
              <a:t>transforming skewed data</a:t>
            </a:r>
          </a:p>
          <a:p>
            <a:pPr>
              <a:buFont typeface="Wingdings" panose="05000000000000000000" pitchFamily="2" charset="2"/>
              <a:buChar char="§"/>
            </a:pPr>
            <a:r>
              <a:rPr lang="en-US" sz="1200" dirty="0">
                <a:latin typeface="Tajawal" panose="020B0604020202020204" charset="-78"/>
                <a:cs typeface="Tajawal" panose="020B0604020202020204" charset="-78"/>
              </a:rPr>
              <a:t>Identifying key features</a:t>
            </a:r>
          </a:p>
          <a:p>
            <a:pPr marL="158750" indent="0">
              <a:buNone/>
            </a:pPr>
            <a:r>
              <a:rPr lang="en-US" sz="1200" b="1" dirty="0">
                <a:latin typeface="Tajawal" panose="020B0604020202020204" charset="-78"/>
                <a:cs typeface="Tajawal" panose="020B0604020202020204" charset="-78"/>
              </a:rPr>
              <a:t>Exploring the Listings data: </a:t>
            </a:r>
          </a:p>
          <a:p>
            <a:pPr>
              <a:buFont typeface="Wingdings" panose="05000000000000000000" pitchFamily="2" charset="2"/>
              <a:buChar char="§"/>
            </a:pPr>
            <a:r>
              <a:rPr lang="en-US" sz="1200" dirty="0">
                <a:latin typeface="Tajawal" panose="020B0604020202020204" charset="-78"/>
                <a:cs typeface="Tajawal" panose="020B0604020202020204" charset="-78"/>
              </a:rPr>
              <a:t>Understanding the distribution of prices</a:t>
            </a:r>
          </a:p>
          <a:p>
            <a:pPr marL="158750" indent="0">
              <a:buNone/>
            </a:pPr>
            <a:r>
              <a:rPr lang="en-US" sz="1200" b="1" dirty="0">
                <a:latin typeface="Tajawal" panose="020B0604020202020204" charset="-78"/>
                <a:cs typeface="Tajawal" panose="020B0604020202020204" charset="-78"/>
              </a:rPr>
              <a:t>Understanding correlations: </a:t>
            </a:r>
          </a:p>
          <a:p>
            <a:pPr>
              <a:buFont typeface="Wingdings" panose="05000000000000000000" pitchFamily="2" charset="2"/>
              <a:buChar char="§"/>
            </a:pPr>
            <a:r>
              <a:rPr lang="en-US" sz="1200" dirty="0">
                <a:latin typeface="Tajawal" panose="020B0604020202020204" charset="-78"/>
                <a:cs typeface="Tajawal" panose="020B0604020202020204" charset="-78"/>
              </a:rPr>
              <a:t>Relationship between price and other variables</a:t>
            </a:r>
          </a:p>
          <a:p>
            <a:pPr>
              <a:buFont typeface="Wingdings" panose="05000000000000000000" pitchFamily="2" charset="2"/>
              <a:buChar char="§"/>
            </a:pPr>
            <a:endParaRPr lang="en-US" sz="1200" dirty="0">
              <a:latin typeface="Tajawal" panose="020B0604020202020204" charset="-78"/>
              <a:cs typeface="Tajawal" panose="020B0604020202020204" charset="-78"/>
            </a:endParaRPr>
          </a:p>
        </p:txBody>
      </p:sp>
      <p:pic>
        <p:nvPicPr>
          <p:cNvPr id="5" name="Picture 4">
            <a:extLst>
              <a:ext uri="{FF2B5EF4-FFF2-40B4-BE49-F238E27FC236}">
                <a16:creationId xmlns:a16="http://schemas.microsoft.com/office/drawing/2014/main" id="{8AAD8D14-509D-D719-5329-BA680ECA2535}"/>
              </a:ext>
            </a:extLst>
          </p:cNvPr>
          <p:cNvPicPr>
            <a:picLocks noChangeAspect="1"/>
          </p:cNvPicPr>
          <p:nvPr/>
        </p:nvPicPr>
        <p:blipFill>
          <a:blip r:embed="rId3"/>
          <a:stretch>
            <a:fillRect/>
          </a:stretch>
        </p:blipFill>
        <p:spPr>
          <a:xfrm>
            <a:off x="4761914" y="979879"/>
            <a:ext cx="3708049" cy="3183742"/>
          </a:xfrm>
          <a:prstGeom prst="rect">
            <a:avLst/>
          </a:prstGeom>
        </p:spPr>
      </p:pic>
    </p:spTree>
    <p:extLst>
      <p:ext uri="{BB962C8B-B14F-4D97-AF65-F5344CB8AC3E}">
        <p14:creationId xmlns:p14="http://schemas.microsoft.com/office/powerpoint/2010/main" val="1590099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sz="2800" dirty="0">
                <a:latin typeface="Tajawal" panose="020B0604020202020204" charset="-78"/>
                <a:cs typeface="Tajawal" panose="020B0604020202020204" charset="-78"/>
              </a:rPr>
              <a:t>Key Findings</a:t>
            </a:r>
            <a:endParaRPr lang="en-US" sz="1400" dirty="0">
              <a:latin typeface="Tajawal" panose="020B0604020202020204" charset="-78"/>
              <a:cs typeface="Tajawal" panose="020B0604020202020204" charset="-78"/>
            </a:endParaRP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242692" y="1169815"/>
            <a:ext cx="4680438" cy="3524534"/>
          </a:xfrm>
        </p:spPr>
        <p:txBody>
          <a:bodyPr/>
          <a:lstStyle/>
          <a:p>
            <a:pPr marL="158750" indent="0">
              <a:buNone/>
            </a:pPr>
            <a:r>
              <a:rPr lang="en-US" sz="1200" b="1" dirty="0">
                <a:latin typeface="Tajawal" panose="020B0604020202020204" charset="-78"/>
                <a:cs typeface="Tajawal" panose="020B0604020202020204" charset="-78"/>
              </a:rPr>
              <a:t>Conclusions:</a:t>
            </a:r>
          </a:p>
          <a:p>
            <a:pPr>
              <a:buFont typeface="Wingdings" panose="05000000000000000000" pitchFamily="2" charset="2"/>
              <a:buChar char="§"/>
            </a:pPr>
            <a:r>
              <a:rPr lang="en-GB" sz="1200" dirty="0">
                <a:latin typeface="Tajawal" panose="020B0604020202020204" charset="-78"/>
                <a:cs typeface="Tajawal" panose="020B0604020202020204" charset="-78"/>
              </a:rPr>
              <a:t>room type, capacity, and location quality are pivotal in setting the right price.</a:t>
            </a:r>
          </a:p>
          <a:p>
            <a:pPr>
              <a:buFont typeface="Wingdings" panose="05000000000000000000" pitchFamily="2" charset="2"/>
              <a:buChar char="§"/>
            </a:pPr>
            <a:r>
              <a:rPr lang="en-GB" sz="1200" dirty="0">
                <a:latin typeface="Tajawal" panose="020B0604020202020204" charset="-78"/>
                <a:cs typeface="Tajawal" panose="020B0604020202020204" charset="-78"/>
              </a:rPr>
              <a:t>We also highlighted the importance of maintaining high review scores</a:t>
            </a:r>
            <a:r>
              <a:rPr lang="en-US" sz="1200" dirty="0">
                <a:latin typeface="Tajawal" panose="020B0604020202020204" charset="-78"/>
                <a:cs typeface="Tajawal" panose="020B0604020202020204" charset="-78"/>
              </a:rPr>
              <a:t>.</a:t>
            </a:r>
          </a:p>
          <a:p>
            <a:pPr marL="158750" indent="0">
              <a:buNone/>
            </a:pPr>
            <a:r>
              <a:rPr lang="en-US" sz="1200" b="1" dirty="0">
                <a:latin typeface="Tajawal" panose="020B0604020202020204" charset="-78"/>
                <a:cs typeface="Tajawal" panose="020B0604020202020204" charset="-78"/>
              </a:rPr>
              <a:t>Recommendations: </a:t>
            </a:r>
          </a:p>
          <a:p>
            <a:pPr>
              <a:buFont typeface="Wingdings" panose="05000000000000000000" pitchFamily="2" charset="2"/>
              <a:buChar char="§"/>
            </a:pPr>
            <a:r>
              <a:rPr lang="en-GB" sz="1200" dirty="0">
                <a:latin typeface="Tajawal" panose="020B0604020202020204" charset="-78"/>
                <a:cs typeface="Tajawal" panose="020B0604020202020204" charset="-78"/>
              </a:rPr>
              <a:t>Consider adjusting prices based on the number of bedrooms and accommodation capacity to align with market trends.</a:t>
            </a:r>
          </a:p>
          <a:p>
            <a:pPr>
              <a:buFont typeface="Wingdings" panose="05000000000000000000" pitchFamily="2" charset="2"/>
              <a:buChar char="§"/>
            </a:pPr>
            <a:r>
              <a:rPr lang="en-GB" sz="1200" dirty="0">
                <a:latin typeface="Tajawal" panose="020B0604020202020204" charset="-78"/>
                <a:cs typeface="Tajawal" panose="020B0604020202020204" charset="-78"/>
              </a:rPr>
              <a:t>Manage listing quality to enhance guest satisfaction</a:t>
            </a:r>
          </a:p>
          <a:p>
            <a:pPr marL="158750" indent="0">
              <a:buNone/>
            </a:pPr>
            <a:r>
              <a:rPr lang="en-US" sz="1200" b="1" dirty="0">
                <a:latin typeface="Tajawal" panose="020B0604020202020204" charset="-78"/>
                <a:cs typeface="Tajawal" panose="020B0604020202020204" charset="-78"/>
              </a:rPr>
              <a:t>Project expansion: </a:t>
            </a:r>
          </a:p>
          <a:p>
            <a:pPr>
              <a:buFont typeface="Wingdings" panose="05000000000000000000" pitchFamily="2" charset="2"/>
              <a:buChar char="§"/>
            </a:pPr>
            <a:r>
              <a:rPr lang="en-GB" sz="1200" dirty="0">
                <a:latin typeface="Tajawal" panose="020B0604020202020204" charset="-78"/>
                <a:cs typeface="Tajawal" panose="020B0604020202020204" charset="-78"/>
              </a:rPr>
              <a:t>predictive models that could help hosts set competitive prices and maximize their earnings</a:t>
            </a:r>
          </a:p>
        </p:txBody>
      </p:sp>
      <p:pic>
        <p:nvPicPr>
          <p:cNvPr id="1046" name="Picture 22">
            <a:extLst>
              <a:ext uri="{FF2B5EF4-FFF2-40B4-BE49-F238E27FC236}">
                <a16:creationId xmlns:a16="http://schemas.microsoft.com/office/drawing/2014/main" id="{9666A994-3453-81DE-F8DE-086D796C5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100" y="1087348"/>
            <a:ext cx="3503429" cy="352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45085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877160"/>
            <a:ext cx="8246070" cy="1527050"/>
          </a:xfrm>
        </p:spPr>
        <p:txBody>
          <a:bodyPr>
            <a:normAutofit/>
          </a:bodyPr>
          <a:lstStyle/>
          <a:p>
            <a:r>
              <a:rPr lang="en-US" dirty="0"/>
              <a:t>Football Player</a:t>
            </a:r>
          </a:p>
        </p:txBody>
      </p:sp>
      <p:sp>
        <p:nvSpPr>
          <p:cNvPr id="3" name="Subtitle 2"/>
          <p:cNvSpPr>
            <a:spLocks noGrp="1"/>
          </p:cNvSpPr>
          <p:nvPr>
            <p:ph type="subTitle" idx="1"/>
          </p:nvPr>
        </p:nvSpPr>
        <p:spPr>
          <a:xfrm>
            <a:off x="448965" y="4251504"/>
            <a:ext cx="8231372" cy="763525"/>
          </a:xfrm>
        </p:spPr>
        <p:txBody>
          <a:bodyPr>
            <a:normAutofit/>
          </a:bodyPr>
          <a:lstStyle/>
          <a:p>
            <a:r>
              <a:rPr lang="en-US" sz="2000" dirty="0"/>
              <a:t>Ibrahim Alawi</a:t>
            </a:r>
          </a:p>
          <a:p>
            <a:r>
              <a:rPr lang="en-US" sz="2000" dirty="0"/>
              <a:t>Abdullah </a:t>
            </a:r>
            <a:r>
              <a:rPr lang="en-US" sz="2000" dirty="0" err="1"/>
              <a:t>Alfadel</a:t>
            </a:r>
            <a:endParaRPr lang="en-US" sz="2000" dirty="0"/>
          </a:p>
        </p:txBody>
      </p:sp>
      <p:pic>
        <p:nvPicPr>
          <p:cNvPr id="5" name="Picture 4" descr="A colorful triangle with white text&#10;&#10;Description automatically generated">
            <a:extLst>
              <a:ext uri="{FF2B5EF4-FFF2-40B4-BE49-F238E27FC236}">
                <a16:creationId xmlns:a16="http://schemas.microsoft.com/office/drawing/2014/main" id="{460CB4D0-5873-250A-16E9-5DF102935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A logo of a colorful triangle&#10;&#10;Description automatically generated with medium confidence">
            <a:extLst>
              <a:ext uri="{FF2B5EF4-FFF2-40B4-BE49-F238E27FC236}">
                <a16:creationId xmlns:a16="http://schemas.microsoft.com/office/drawing/2014/main" id="{E081CB7D-AAF3-1C95-8B67-237E74F5DB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392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Raw Dataset</a:t>
            </a:r>
          </a:p>
        </p:txBody>
      </p:sp>
      <p:sp>
        <p:nvSpPr>
          <p:cNvPr id="3" name="Content Placeholder 2"/>
          <p:cNvSpPr>
            <a:spLocks noGrp="1"/>
          </p:cNvSpPr>
          <p:nvPr>
            <p:ph idx="1"/>
          </p:nvPr>
        </p:nvSpPr>
        <p:spPr/>
        <p:txBody>
          <a:bodyPr/>
          <a:lstStyle/>
          <a:p>
            <a:r>
              <a:rPr lang="en-US" dirty="0"/>
              <a:t>17953 Rows</a:t>
            </a:r>
          </a:p>
          <a:p>
            <a:r>
              <a:rPr lang="en-US" dirty="0"/>
              <a:t>51 Column</a:t>
            </a:r>
          </a:p>
          <a:p>
            <a:r>
              <a:rPr lang="en-US" dirty="0"/>
              <a:t>Data types: float64(7), int64(35), object(9)</a:t>
            </a:r>
          </a:p>
          <a:p>
            <a:r>
              <a:rPr lang="en-US" dirty="0"/>
              <a:t>Shape (51, 17953)</a:t>
            </a:r>
          </a:p>
          <a:p>
            <a:endParaRPr lang="en-US" dirty="0"/>
          </a:p>
        </p:txBody>
      </p:sp>
      <p:pic>
        <p:nvPicPr>
          <p:cNvPr id="4" name="Picture 3" descr="A colorful triangle with white text&#10;&#10;Description automatically generated">
            <a:extLst>
              <a:ext uri="{FF2B5EF4-FFF2-40B4-BE49-F238E27FC236}">
                <a16:creationId xmlns:a16="http://schemas.microsoft.com/office/drawing/2014/main" id="{4A77CFD1-B651-61AC-48C2-10E2EDC14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A logo of a colorful triangle&#10;&#10;Description automatically generated with medium confidence">
            <a:extLst>
              <a:ext uri="{FF2B5EF4-FFF2-40B4-BE49-F238E27FC236}">
                <a16:creationId xmlns:a16="http://schemas.microsoft.com/office/drawing/2014/main" id="{2E1E49D0-9214-4901-5FEB-7756CD90FE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0330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11116"/>
            <a:ext cx="6413610" cy="725349"/>
          </a:xfrm>
        </p:spPr>
        <p:txBody>
          <a:bodyPr>
            <a:normAutofit fontScale="90000"/>
          </a:bodyPr>
          <a:lstStyle/>
          <a:p>
            <a:r>
              <a:rPr lang="en-US" dirty="0"/>
              <a:t>Dataset After Cleaning and feature engineering:</a:t>
            </a:r>
          </a:p>
        </p:txBody>
      </p:sp>
      <p:sp>
        <p:nvSpPr>
          <p:cNvPr id="5" name="Content Placeholder 4"/>
          <p:cNvSpPr>
            <a:spLocks noGrp="1"/>
          </p:cNvSpPr>
          <p:nvPr>
            <p:ph idx="1"/>
          </p:nvPr>
        </p:nvSpPr>
        <p:spPr/>
        <p:txBody>
          <a:bodyPr/>
          <a:lstStyle/>
          <a:p>
            <a:r>
              <a:rPr lang="en-US" dirty="0"/>
              <a:t>16181 Rows</a:t>
            </a:r>
          </a:p>
          <a:p>
            <a:r>
              <a:rPr lang="en-US" dirty="0"/>
              <a:t>48 Column</a:t>
            </a:r>
          </a:p>
          <a:p>
            <a:r>
              <a:rPr lang="en-US" dirty="0"/>
              <a:t>Data types: float64(4), int64(35), object(8),date(1)</a:t>
            </a:r>
          </a:p>
          <a:p>
            <a:r>
              <a:rPr lang="en-US" dirty="0"/>
              <a:t>Shape (16181,48)</a:t>
            </a:r>
          </a:p>
        </p:txBody>
      </p:sp>
      <p:pic>
        <p:nvPicPr>
          <p:cNvPr id="2" name="Picture 1" descr="A colorful triangle with white text&#10;&#10;Description automatically generated">
            <a:extLst>
              <a:ext uri="{FF2B5EF4-FFF2-40B4-BE49-F238E27FC236}">
                <a16:creationId xmlns:a16="http://schemas.microsoft.com/office/drawing/2014/main" id="{C48D3D86-FE1D-C88E-DD50-F12EDCB7C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972574"/>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colorful triangle&#10;&#10;Description automatically generated with medium confidence">
            <a:extLst>
              <a:ext uri="{FF2B5EF4-FFF2-40B4-BE49-F238E27FC236}">
                <a16:creationId xmlns:a16="http://schemas.microsoft.com/office/drawing/2014/main" id="{19A49960-4852-1E69-F718-2DCAC40643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7653" y="3980073"/>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016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D097E99-14D3-8ED4-DC56-8EAAC9A28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1197405"/>
            <a:ext cx="4999983" cy="37933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colorful triangle with white text&#10;&#10;Description automatically generated">
            <a:extLst>
              <a:ext uri="{FF2B5EF4-FFF2-40B4-BE49-F238E27FC236}">
                <a16:creationId xmlns:a16="http://schemas.microsoft.com/office/drawing/2014/main" id="{631402FC-CAE0-5BEB-BC96-EF9E6DFFD5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562" y="3946095"/>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A logo of a colorful triangle&#10;&#10;Description automatically generated with medium confidence">
            <a:extLst>
              <a:ext uri="{FF2B5EF4-FFF2-40B4-BE49-F238E27FC236}">
                <a16:creationId xmlns:a16="http://schemas.microsoft.com/office/drawing/2014/main" id="{E6ADD6F3-3914-E0B8-185B-0F08148947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4215" y="3953594"/>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4E6568D-324A-13B9-D652-754C7A72D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1141571"/>
            <a:ext cx="4877410" cy="39271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colorful triangle with white text&#10;&#10;Description automatically generated">
            <a:extLst>
              <a:ext uri="{FF2B5EF4-FFF2-40B4-BE49-F238E27FC236}">
                <a16:creationId xmlns:a16="http://schemas.microsoft.com/office/drawing/2014/main" id="{89E83727-4E60-8142-E354-F5569F6D1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colorful triangle&#10;&#10;Description automatically generated with medium confidence">
            <a:extLst>
              <a:ext uri="{FF2B5EF4-FFF2-40B4-BE49-F238E27FC236}">
                <a16:creationId xmlns:a16="http://schemas.microsoft.com/office/drawing/2014/main" id="{DB3B9907-0782-438D-2E71-9EF1808B14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62391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9059C5B-280C-3927-7FAB-AA16233F4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60" y="891995"/>
            <a:ext cx="4275739" cy="41708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colorful triangle with white text&#10;&#10;Description automatically generated">
            <a:extLst>
              <a:ext uri="{FF2B5EF4-FFF2-40B4-BE49-F238E27FC236}">
                <a16:creationId xmlns:a16="http://schemas.microsoft.com/office/drawing/2014/main" id="{73829338-DEC7-2C73-5A7C-3D2CE95FC7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colorful triangle&#10;&#10;Description automatically generated with medium confidence">
            <a:extLst>
              <a:ext uri="{FF2B5EF4-FFF2-40B4-BE49-F238E27FC236}">
                <a16:creationId xmlns:a16="http://schemas.microsoft.com/office/drawing/2014/main" id="{586AD732-0A5C-3732-3F8C-632207ED01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7851623"/>
      </p:ext>
    </p:extLst>
  </p:cSld>
  <p:clrMapOvr>
    <a:masterClrMapping/>
  </p:clrMapOvr>
</p:sld>
</file>

<file path=ppt/theme/theme1.xml><?xml version="1.0" encoding="utf-8"?>
<a:theme xmlns:a="http://schemas.openxmlformats.org/drawingml/2006/main" name="SDAIA Grid 16:9 English">
  <a:themeElements>
    <a:clrScheme name="SDAIA">
      <a:dk1>
        <a:srgbClr val="696969"/>
      </a:dk1>
      <a:lt1>
        <a:srgbClr val="FFFFFF"/>
      </a:lt1>
      <a:dk2>
        <a:srgbClr val="273370"/>
      </a:dk2>
      <a:lt2>
        <a:srgbClr val="FFFFFF"/>
      </a:lt2>
      <a:accent1>
        <a:srgbClr val="131938"/>
      </a:accent1>
      <a:accent2>
        <a:srgbClr val="1D2654"/>
      </a:accent2>
      <a:accent3>
        <a:srgbClr val="FCBD4C"/>
      </a:accent3>
      <a:accent4>
        <a:srgbClr val="94A0DA"/>
      </a:accent4>
      <a:accent5>
        <a:srgbClr val="8C8C8C"/>
      </a:accent5>
      <a:accent6>
        <a:srgbClr val="33CC99"/>
      </a:accent6>
      <a:hlink>
        <a:srgbClr val="0563C1"/>
      </a:hlink>
      <a:folHlink>
        <a:srgbClr val="0563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3044</TotalTime>
  <Words>380</Words>
  <Application>Microsoft Office PowerPoint</Application>
  <PresentationFormat>On-screen Show (16:9)</PresentationFormat>
  <Paragraphs>53</Paragraphs>
  <Slides>12</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Söhne</vt:lpstr>
      <vt:lpstr>Tajawal</vt:lpstr>
      <vt:lpstr>Wingdings</vt:lpstr>
      <vt:lpstr>SDAIA Grid 16:9 English</vt:lpstr>
      <vt:lpstr>Office Theme</vt:lpstr>
      <vt:lpstr>Exploratory Data Analysis Airbnb &amp; Football players data</vt:lpstr>
      <vt:lpstr>Introduction (Airbnb)</vt:lpstr>
      <vt:lpstr>Key Findings</vt:lpstr>
      <vt:lpstr>Football Player</vt:lpstr>
      <vt:lpstr>Raw Dataset</vt:lpstr>
      <vt:lpstr>Dataset After Cleaning and feature engineering: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Methods</dc:title>
  <dc:creator>Abdullah Al Fadel</dc:creator>
  <cp:lastModifiedBy>Abdullah Essam Al Fadel</cp:lastModifiedBy>
  <cp:revision>60</cp:revision>
  <dcterms:modified xsi:type="dcterms:W3CDTF">2024-03-31T09:51:53Z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79e395e-e3b5-421f-8616-70a10f9451af_Enabled">
    <vt:lpwstr>true</vt:lpwstr>
  </property>
  <property fmtid="{D5CDD505-2E9C-101B-9397-08002B2CF9AE}" pid="3" name="MSIP_Label_879e395e-e3b5-421f-8616-70a10f9451af_SetDate">
    <vt:lpwstr>2024-03-21T03:41:52Z</vt:lpwstr>
  </property>
  <property fmtid="{D5CDD505-2E9C-101B-9397-08002B2CF9AE}" pid="4" name="MSIP_Label_879e395e-e3b5-421f-8616-70a10f9451af_Method">
    <vt:lpwstr>Standard</vt:lpwstr>
  </property>
  <property fmtid="{D5CDD505-2E9C-101B-9397-08002B2CF9AE}" pid="5" name="MSIP_Label_879e395e-e3b5-421f-8616-70a10f9451af_Name">
    <vt:lpwstr>879e395e-e3b5-421f-8616-70a10f9451af</vt:lpwstr>
  </property>
  <property fmtid="{D5CDD505-2E9C-101B-9397-08002B2CF9AE}" pid="6" name="MSIP_Label_879e395e-e3b5-421f-8616-70a10f9451af_SiteId">
    <vt:lpwstr>0beb0c35-9cbb-4feb-99e5-589e415c7944</vt:lpwstr>
  </property>
  <property fmtid="{D5CDD505-2E9C-101B-9397-08002B2CF9AE}" pid="7" name="MSIP_Label_879e395e-e3b5-421f-8616-70a10f9451af_ActionId">
    <vt:lpwstr>5c8f8e39-6fa6-4533-b652-410cc895c246</vt:lpwstr>
  </property>
  <property fmtid="{D5CDD505-2E9C-101B-9397-08002B2CF9AE}" pid="8" name="MSIP_Label_879e395e-e3b5-421f-8616-70a10f9451af_ContentBits">
    <vt:lpwstr>0</vt:lpwstr>
  </property>
</Properties>
</file>