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D55DAB-B1A1-4270-AF45-4BDE50860D92}" v="17" dt="2024-01-11T09:47:52.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ul Jaiswal" userId="b369ffec26b542bf" providerId="LiveId" clId="{8CD55DAB-B1A1-4270-AF45-4BDE50860D92}"/>
    <pc:docChg chg="undo custSel addSld modSld">
      <pc:chgData name="Vipul Jaiswal" userId="b369ffec26b542bf" providerId="LiveId" clId="{8CD55DAB-B1A1-4270-AF45-4BDE50860D92}" dt="2024-01-11T09:49:03.868" v="387" actId="20577"/>
      <pc:docMkLst>
        <pc:docMk/>
      </pc:docMkLst>
      <pc:sldChg chg="addSp modSp mod">
        <pc:chgData name="Vipul Jaiswal" userId="b369ffec26b542bf" providerId="LiveId" clId="{8CD55DAB-B1A1-4270-AF45-4BDE50860D92}" dt="2024-01-11T08:34:09.346" v="17" actId="14100"/>
        <pc:sldMkLst>
          <pc:docMk/>
          <pc:sldMk cId="77906918" sldId="312"/>
        </pc:sldMkLst>
        <pc:spChg chg="mod">
          <ac:chgData name="Vipul Jaiswal" userId="b369ffec26b542bf" providerId="LiveId" clId="{8CD55DAB-B1A1-4270-AF45-4BDE50860D92}" dt="2024-01-11T08:32:40.407" v="6" actId="255"/>
          <ac:spMkLst>
            <pc:docMk/>
            <pc:sldMk cId="77906918" sldId="312"/>
            <ac:spMk id="2" creationId="{7FA3E97D-3CC2-2041-675C-F98F7C397CEC}"/>
          </ac:spMkLst>
        </pc:spChg>
        <pc:grpChg chg="add mod">
          <ac:chgData name="Vipul Jaiswal" userId="b369ffec26b542bf" providerId="LiveId" clId="{8CD55DAB-B1A1-4270-AF45-4BDE50860D92}" dt="2024-01-11T08:34:09.346" v="17" actId="14100"/>
          <ac:grpSpMkLst>
            <pc:docMk/>
            <pc:sldMk cId="77906918" sldId="312"/>
            <ac:grpSpMk id="3" creationId="{48BF1D13-0D12-6DBA-7BDB-09C8CC86CE18}"/>
          </ac:grpSpMkLst>
        </pc:grpChg>
        <pc:picChg chg="mod">
          <ac:chgData name="Vipul Jaiswal" userId="b369ffec26b542bf" providerId="LiveId" clId="{8CD55DAB-B1A1-4270-AF45-4BDE50860D92}" dt="2024-01-11T08:33:20.960" v="7"/>
          <ac:picMkLst>
            <pc:docMk/>
            <pc:sldMk cId="77906918" sldId="312"/>
            <ac:picMk id="4" creationId="{D3FFC8C1-8B36-FDEB-4BF1-1BDBE84F347D}"/>
          </ac:picMkLst>
        </pc:picChg>
        <pc:picChg chg="mod">
          <ac:chgData name="Vipul Jaiswal" userId="b369ffec26b542bf" providerId="LiveId" clId="{8CD55DAB-B1A1-4270-AF45-4BDE50860D92}" dt="2024-01-11T08:33:20.960" v="7"/>
          <ac:picMkLst>
            <pc:docMk/>
            <pc:sldMk cId="77906918" sldId="312"/>
            <ac:picMk id="5" creationId="{4D4ACC8B-74BB-F0C6-0B0F-1977C827C59C}"/>
          </ac:picMkLst>
        </pc:picChg>
        <pc:picChg chg="mod">
          <ac:chgData name="Vipul Jaiswal" userId="b369ffec26b542bf" providerId="LiveId" clId="{8CD55DAB-B1A1-4270-AF45-4BDE50860D92}" dt="2024-01-11T08:33:20.960" v="7"/>
          <ac:picMkLst>
            <pc:docMk/>
            <pc:sldMk cId="77906918" sldId="312"/>
            <ac:picMk id="6" creationId="{CD633BE4-1E82-56F4-B124-BE1B4AF08338}"/>
          </ac:picMkLst>
        </pc:picChg>
        <pc:picChg chg="mod">
          <ac:chgData name="Vipul Jaiswal" userId="b369ffec26b542bf" providerId="LiveId" clId="{8CD55DAB-B1A1-4270-AF45-4BDE50860D92}" dt="2024-01-11T08:33:20.960" v="7"/>
          <ac:picMkLst>
            <pc:docMk/>
            <pc:sldMk cId="77906918" sldId="312"/>
            <ac:picMk id="7" creationId="{23D14C4C-6FC7-83E9-2D66-FE0B30727F7A}"/>
          </ac:picMkLst>
        </pc:picChg>
        <pc:picChg chg="mod">
          <ac:chgData name="Vipul Jaiswal" userId="b369ffec26b542bf" providerId="LiveId" clId="{8CD55DAB-B1A1-4270-AF45-4BDE50860D92}" dt="2024-01-11T08:33:20.960" v="7"/>
          <ac:picMkLst>
            <pc:docMk/>
            <pc:sldMk cId="77906918" sldId="312"/>
            <ac:picMk id="8" creationId="{ED7F6D2E-B899-32CA-32B4-49EA0169E2D9}"/>
          </ac:picMkLst>
        </pc:picChg>
        <pc:picChg chg="mod">
          <ac:chgData name="Vipul Jaiswal" userId="b369ffec26b542bf" providerId="LiveId" clId="{8CD55DAB-B1A1-4270-AF45-4BDE50860D92}" dt="2024-01-11T08:33:20.960" v="7"/>
          <ac:picMkLst>
            <pc:docMk/>
            <pc:sldMk cId="77906918" sldId="312"/>
            <ac:picMk id="9" creationId="{3B240A3C-65E3-E05F-5FE3-A32F369E4960}"/>
          </ac:picMkLst>
        </pc:picChg>
      </pc:sldChg>
      <pc:sldChg chg="addSp modSp new mod">
        <pc:chgData name="Vipul Jaiswal" userId="b369ffec26b542bf" providerId="LiveId" clId="{8CD55DAB-B1A1-4270-AF45-4BDE50860D92}" dt="2024-01-11T08:35:29.647" v="26"/>
        <pc:sldMkLst>
          <pc:docMk/>
          <pc:sldMk cId="819375789" sldId="313"/>
        </pc:sldMkLst>
        <pc:spChg chg="mod">
          <ac:chgData name="Vipul Jaiswal" userId="b369ffec26b542bf" providerId="LiveId" clId="{8CD55DAB-B1A1-4270-AF45-4BDE50860D92}" dt="2024-01-11T08:35:14.043" v="25" actId="207"/>
          <ac:spMkLst>
            <pc:docMk/>
            <pc:sldMk cId="819375789" sldId="313"/>
            <ac:spMk id="2" creationId="{186505B6-00CC-7BAA-E3C0-DD0EEEA193DE}"/>
          </ac:spMkLst>
        </pc:spChg>
        <pc:grpChg chg="add mod">
          <ac:chgData name="Vipul Jaiswal" userId="b369ffec26b542bf" providerId="LiveId" clId="{8CD55DAB-B1A1-4270-AF45-4BDE50860D92}" dt="2024-01-11T08:35:29.647" v="26"/>
          <ac:grpSpMkLst>
            <pc:docMk/>
            <pc:sldMk cId="819375789" sldId="313"/>
            <ac:grpSpMk id="3" creationId="{8D129B94-4CCA-3291-B5EA-A117C68E0207}"/>
          </ac:grpSpMkLst>
        </pc:grpChg>
        <pc:picChg chg="mod">
          <ac:chgData name="Vipul Jaiswal" userId="b369ffec26b542bf" providerId="LiveId" clId="{8CD55DAB-B1A1-4270-AF45-4BDE50860D92}" dt="2024-01-11T08:35:29.647" v="26"/>
          <ac:picMkLst>
            <pc:docMk/>
            <pc:sldMk cId="819375789" sldId="313"/>
            <ac:picMk id="4" creationId="{ED71492E-CDBD-6E6A-3BFB-7B97E461336C}"/>
          </ac:picMkLst>
        </pc:picChg>
        <pc:picChg chg="mod">
          <ac:chgData name="Vipul Jaiswal" userId="b369ffec26b542bf" providerId="LiveId" clId="{8CD55DAB-B1A1-4270-AF45-4BDE50860D92}" dt="2024-01-11T08:35:29.647" v="26"/>
          <ac:picMkLst>
            <pc:docMk/>
            <pc:sldMk cId="819375789" sldId="313"/>
            <ac:picMk id="5" creationId="{B73C56FE-4B81-813B-2BE1-2BEF26F61D2B}"/>
          </ac:picMkLst>
        </pc:picChg>
      </pc:sldChg>
      <pc:sldChg chg="addSp modSp new mod">
        <pc:chgData name="Vipul Jaiswal" userId="b369ffec26b542bf" providerId="LiveId" clId="{8CD55DAB-B1A1-4270-AF45-4BDE50860D92}" dt="2024-01-11T08:36:48.508" v="39" actId="1076"/>
        <pc:sldMkLst>
          <pc:docMk/>
          <pc:sldMk cId="2420582834" sldId="314"/>
        </pc:sldMkLst>
        <pc:spChg chg="mod">
          <ac:chgData name="Vipul Jaiswal" userId="b369ffec26b542bf" providerId="LiveId" clId="{8CD55DAB-B1A1-4270-AF45-4BDE50860D92}" dt="2024-01-11T08:36:26.946" v="36" actId="1076"/>
          <ac:spMkLst>
            <pc:docMk/>
            <pc:sldMk cId="2420582834" sldId="314"/>
            <ac:spMk id="2" creationId="{F41BBE4E-0C95-EF82-D3A1-1A6DF2DC35FA}"/>
          </ac:spMkLst>
        </pc:spChg>
        <pc:grpChg chg="add mod">
          <ac:chgData name="Vipul Jaiswal" userId="b369ffec26b542bf" providerId="LiveId" clId="{8CD55DAB-B1A1-4270-AF45-4BDE50860D92}" dt="2024-01-11T08:36:48.508" v="39" actId="1076"/>
          <ac:grpSpMkLst>
            <pc:docMk/>
            <pc:sldMk cId="2420582834" sldId="314"/>
            <ac:grpSpMk id="3" creationId="{EE7DEAF5-F9C6-8812-E33B-C90E2123ED18}"/>
          </ac:grpSpMkLst>
        </pc:grpChg>
        <pc:picChg chg="mod">
          <ac:chgData name="Vipul Jaiswal" userId="b369ffec26b542bf" providerId="LiveId" clId="{8CD55DAB-B1A1-4270-AF45-4BDE50860D92}" dt="2024-01-11T08:36:36.127" v="37"/>
          <ac:picMkLst>
            <pc:docMk/>
            <pc:sldMk cId="2420582834" sldId="314"/>
            <ac:picMk id="4" creationId="{C6EC4750-D26C-2DA7-471C-6A1E2A8740BB}"/>
          </ac:picMkLst>
        </pc:picChg>
        <pc:picChg chg="mod">
          <ac:chgData name="Vipul Jaiswal" userId="b369ffec26b542bf" providerId="LiveId" clId="{8CD55DAB-B1A1-4270-AF45-4BDE50860D92}" dt="2024-01-11T08:36:36.127" v="37"/>
          <ac:picMkLst>
            <pc:docMk/>
            <pc:sldMk cId="2420582834" sldId="314"/>
            <ac:picMk id="5" creationId="{E4A40976-8526-A8DA-C4FC-6271B78286ED}"/>
          </ac:picMkLst>
        </pc:picChg>
      </pc:sldChg>
      <pc:sldChg chg="addSp modSp new mod">
        <pc:chgData name="Vipul Jaiswal" userId="b369ffec26b542bf" providerId="LiveId" clId="{8CD55DAB-B1A1-4270-AF45-4BDE50860D92}" dt="2024-01-11T08:38:14.015" v="51" actId="14100"/>
        <pc:sldMkLst>
          <pc:docMk/>
          <pc:sldMk cId="1731180275" sldId="315"/>
        </pc:sldMkLst>
        <pc:spChg chg="mod">
          <ac:chgData name="Vipul Jaiswal" userId="b369ffec26b542bf" providerId="LiveId" clId="{8CD55DAB-B1A1-4270-AF45-4BDE50860D92}" dt="2024-01-11T08:37:38.408" v="47" actId="207"/>
          <ac:spMkLst>
            <pc:docMk/>
            <pc:sldMk cId="1731180275" sldId="315"/>
            <ac:spMk id="2" creationId="{2069A23C-5A24-FF22-A205-706A04325EF4}"/>
          </ac:spMkLst>
        </pc:spChg>
        <pc:picChg chg="add mod">
          <ac:chgData name="Vipul Jaiswal" userId="b369ffec26b542bf" providerId="LiveId" clId="{8CD55DAB-B1A1-4270-AF45-4BDE50860D92}" dt="2024-01-11T08:38:14.015" v="51" actId="14100"/>
          <ac:picMkLst>
            <pc:docMk/>
            <pc:sldMk cId="1731180275" sldId="315"/>
            <ac:picMk id="4" creationId="{77C47123-92CD-384B-273F-610208CC60EA}"/>
          </ac:picMkLst>
        </pc:picChg>
      </pc:sldChg>
      <pc:sldChg chg="addSp delSp modSp new mod">
        <pc:chgData name="Vipul Jaiswal" userId="b369ffec26b542bf" providerId="LiveId" clId="{8CD55DAB-B1A1-4270-AF45-4BDE50860D92}" dt="2024-01-11T08:41:12.443" v="80" actId="1076"/>
        <pc:sldMkLst>
          <pc:docMk/>
          <pc:sldMk cId="572685010" sldId="316"/>
        </pc:sldMkLst>
        <pc:spChg chg="mod">
          <ac:chgData name="Vipul Jaiswal" userId="b369ffec26b542bf" providerId="LiveId" clId="{8CD55DAB-B1A1-4270-AF45-4BDE50860D92}" dt="2024-01-11T08:38:59.841" v="61" actId="207"/>
          <ac:spMkLst>
            <pc:docMk/>
            <pc:sldMk cId="572685010" sldId="316"/>
            <ac:spMk id="2" creationId="{C4D3E895-D922-13CF-185F-A71A97939D83}"/>
          </ac:spMkLst>
        </pc:spChg>
        <pc:spChg chg="add del">
          <ac:chgData name="Vipul Jaiswal" userId="b369ffec26b542bf" providerId="LiveId" clId="{8CD55DAB-B1A1-4270-AF45-4BDE50860D92}" dt="2024-01-11T08:38:46.015" v="54" actId="22"/>
          <ac:spMkLst>
            <pc:docMk/>
            <pc:sldMk cId="572685010" sldId="316"/>
            <ac:spMk id="4" creationId="{FAC57D2E-7328-570C-5231-0185DC8AC32B}"/>
          </ac:spMkLst>
        </pc:spChg>
        <pc:spChg chg="add mod">
          <ac:chgData name="Vipul Jaiswal" userId="b369ffec26b542bf" providerId="LiveId" clId="{8CD55DAB-B1A1-4270-AF45-4BDE50860D92}" dt="2024-01-11T08:41:04.752" v="79" actId="1076"/>
          <ac:spMkLst>
            <pc:docMk/>
            <pc:sldMk cId="572685010" sldId="316"/>
            <ac:spMk id="8" creationId="{CEA4A87B-E8A5-6622-B751-B478E83951B2}"/>
          </ac:spMkLst>
        </pc:spChg>
        <pc:grpChg chg="add mod">
          <ac:chgData name="Vipul Jaiswal" userId="b369ffec26b542bf" providerId="LiveId" clId="{8CD55DAB-B1A1-4270-AF45-4BDE50860D92}" dt="2024-01-11T08:41:12.443" v="80" actId="1076"/>
          <ac:grpSpMkLst>
            <pc:docMk/>
            <pc:sldMk cId="572685010" sldId="316"/>
            <ac:grpSpMk id="5" creationId="{A303F818-BAE3-E798-3B13-C55619364197}"/>
          </ac:grpSpMkLst>
        </pc:grpChg>
        <pc:picChg chg="mod">
          <ac:chgData name="Vipul Jaiswal" userId="b369ffec26b542bf" providerId="LiveId" clId="{8CD55DAB-B1A1-4270-AF45-4BDE50860D92}" dt="2024-01-11T08:39:09.499" v="62"/>
          <ac:picMkLst>
            <pc:docMk/>
            <pc:sldMk cId="572685010" sldId="316"/>
            <ac:picMk id="6" creationId="{E61B39A6-D557-3CD3-9797-3B9A9985C821}"/>
          </ac:picMkLst>
        </pc:picChg>
        <pc:picChg chg="mod">
          <ac:chgData name="Vipul Jaiswal" userId="b369ffec26b542bf" providerId="LiveId" clId="{8CD55DAB-B1A1-4270-AF45-4BDE50860D92}" dt="2024-01-11T08:39:09.499" v="62"/>
          <ac:picMkLst>
            <pc:docMk/>
            <pc:sldMk cId="572685010" sldId="316"/>
            <ac:picMk id="7" creationId="{591C84A2-07FA-9897-510D-F5DE32F3A966}"/>
          </ac:picMkLst>
        </pc:picChg>
      </pc:sldChg>
      <pc:sldChg chg="addSp modSp new mod">
        <pc:chgData name="Vipul Jaiswal" userId="b369ffec26b542bf" providerId="LiveId" clId="{8CD55DAB-B1A1-4270-AF45-4BDE50860D92}" dt="2024-01-11T08:43:39.234" v="105" actId="20577"/>
        <pc:sldMkLst>
          <pc:docMk/>
          <pc:sldMk cId="531150303" sldId="317"/>
        </pc:sldMkLst>
        <pc:spChg chg="mod">
          <ac:chgData name="Vipul Jaiswal" userId="b369ffec26b542bf" providerId="LiveId" clId="{8CD55DAB-B1A1-4270-AF45-4BDE50860D92}" dt="2024-01-11T08:43:39.234" v="105" actId="20577"/>
          <ac:spMkLst>
            <pc:docMk/>
            <pc:sldMk cId="531150303" sldId="317"/>
            <ac:spMk id="2" creationId="{CC1CCEA7-FF1F-1730-BFD4-84C2FF3A6546}"/>
          </ac:spMkLst>
        </pc:spChg>
        <pc:grpChg chg="add mod">
          <ac:chgData name="Vipul Jaiswal" userId="b369ffec26b542bf" providerId="LiveId" clId="{8CD55DAB-B1A1-4270-AF45-4BDE50860D92}" dt="2024-01-11T08:42:22.998" v="92" actId="14100"/>
          <ac:grpSpMkLst>
            <pc:docMk/>
            <pc:sldMk cId="531150303" sldId="317"/>
            <ac:grpSpMk id="3" creationId="{78181996-9082-15A0-F454-94239A39F99A}"/>
          </ac:grpSpMkLst>
        </pc:grpChg>
        <pc:picChg chg="mod">
          <ac:chgData name="Vipul Jaiswal" userId="b369ffec26b542bf" providerId="LiveId" clId="{8CD55DAB-B1A1-4270-AF45-4BDE50860D92}" dt="2024-01-11T08:42:08.426" v="89"/>
          <ac:picMkLst>
            <pc:docMk/>
            <pc:sldMk cId="531150303" sldId="317"/>
            <ac:picMk id="4" creationId="{72AA0184-DA78-E811-0D6D-83CAA4FD1AF2}"/>
          </ac:picMkLst>
        </pc:picChg>
        <pc:picChg chg="mod">
          <ac:chgData name="Vipul Jaiswal" userId="b369ffec26b542bf" providerId="LiveId" clId="{8CD55DAB-B1A1-4270-AF45-4BDE50860D92}" dt="2024-01-11T08:42:08.426" v="89"/>
          <ac:picMkLst>
            <pc:docMk/>
            <pc:sldMk cId="531150303" sldId="317"/>
            <ac:picMk id="5" creationId="{80E01C00-C441-FB03-5AFA-E4D9CE76D4C6}"/>
          </ac:picMkLst>
        </pc:picChg>
      </pc:sldChg>
      <pc:sldChg chg="addSp modSp new mod">
        <pc:chgData name="Vipul Jaiswal" userId="b369ffec26b542bf" providerId="LiveId" clId="{8CD55DAB-B1A1-4270-AF45-4BDE50860D92}" dt="2024-01-11T08:43:52.585" v="109" actId="20577"/>
        <pc:sldMkLst>
          <pc:docMk/>
          <pc:sldMk cId="2726358168" sldId="318"/>
        </pc:sldMkLst>
        <pc:spChg chg="mod">
          <ac:chgData name="Vipul Jaiswal" userId="b369ffec26b542bf" providerId="LiveId" clId="{8CD55DAB-B1A1-4270-AF45-4BDE50860D92}" dt="2024-01-11T08:43:52.585" v="109" actId="20577"/>
          <ac:spMkLst>
            <pc:docMk/>
            <pc:sldMk cId="2726358168" sldId="318"/>
            <ac:spMk id="2" creationId="{FD27D2EB-7537-72CC-BDAE-6D074C691301}"/>
          </ac:spMkLst>
        </pc:spChg>
        <pc:grpChg chg="add mod">
          <ac:chgData name="Vipul Jaiswal" userId="b369ffec26b542bf" providerId="LiveId" clId="{8CD55DAB-B1A1-4270-AF45-4BDE50860D92}" dt="2024-01-11T08:43:15.099" v="102" actId="1076"/>
          <ac:grpSpMkLst>
            <pc:docMk/>
            <pc:sldMk cId="2726358168" sldId="318"/>
            <ac:grpSpMk id="3" creationId="{83B9858D-1227-B1B2-36D5-8721440EE8B0}"/>
          </ac:grpSpMkLst>
        </pc:grpChg>
        <pc:picChg chg="mod">
          <ac:chgData name="Vipul Jaiswal" userId="b369ffec26b542bf" providerId="LiveId" clId="{8CD55DAB-B1A1-4270-AF45-4BDE50860D92}" dt="2024-01-11T08:43:10.437" v="101"/>
          <ac:picMkLst>
            <pc:docMk/>
            <pc:sldMk cId="2726358168" sldId="318"/>
            <ac:picMk id="4" creationId="{0201432D-8346-0528-7CAC-7E4AE92C30D4}"/>
          </ac:picMkLst>
        </pc:picChg>
        <pc:picChg chg="mod">
          <ac:chgData name="Vipul Jaiswal" userId="b369ffec26b542bf" providerId="LiveId" clId="{8CD55DAB-B1A1-4270-AF45-4BDE50860D92}" dt="2024-01-11T08:43:10.437" v="101"/>
          <ac:picMkLst>
            <pc:docMk/>
            <pc:sldMk cId="2726358168" sldId="318"/>
            <ac:picMk id="5" creationId="{F90CAFB9-78CC-9DD2-19A7-14604ED37904}"/>
          </ac:picMkLst>
        </pc:picChg>
      </pc:sldChg>
      <pc:sldChg chg="addSp modSp new mod">
        <pc:chgData name="Vipul Jaiswal" userId="b369ffec26b542bf" providerId="LiveId" clId="{8CD55DAB-B1A1-4270-AF45-4BDE50860D92}" dt="2024-01-11T08:44:28.588" v="118" actId="1076"/>
        <pc:sldMkLst>
          <pc:docMk/>
          <pc:sldMk cId="1521796696" sldId="319"/>
        </pc:sldMkLst>
        <pc:spChg chg="mod">
          <ac:chgData name="Vipul Jaiswal" userId="b369ffec26b542bf" providerId="LiveId" clId="{8CD55DAB-B1A1-4270-AF45-4BDE50860D92}" dt="2024-01-11T08:44:15.898" v="116" actId="1076"/>
          <ac:spMkLst>
            <pc:docMk/>
            <pc:sldMk cId="1521796696" sldId="319"/>
            <ac:spMk id="2" creationId="{E588272C-0F04-65FF-D965-4798FB687D7D}"/>
          </ac:spMkLst>
        </pc:spChg>
        <pc:grpChg chg="add mod">
          <ac:chgData name="Vipul Jaiswal" userId="b369ffec26b542bf" providerId="LiveId" clId="{8CD55DAB-B1A1-4270-AF45-4BDE50860D92}" dt="2024-01-11T08:44:28.588" v="118" actId="1076"/>
          <ac:grpSpMkLst>
            <pc:docMk/>
            <pc:sldMk cId="1521796696" sldId="319"/>
            <ac:grpSpMk id="3" creationId="{0594BFC0-F203-F6A7-2111-A51D97973601}"/>
          </ac:grpSpMkLst>
        </pc:grpChg>
        <pc:picChg chg="mod">
          <ac:chgData name="Vipul Jaiswal" userId="b369ffec26b542bf" providerId="LiveId" clId="{8CD55DAB-B1A1-4270-AF45-4BDE50860D92}" dt="2024-01-11T08:44:24.171" v="117"/>
          <ac:picMkLst>
            <pc:docMk/>
            <pc:sldMk cId="1521796696" sldId="319"/>
            <ac:picMk id="4" creationId="{FFD7C830-A654-B1C8-9CD1-993CF374E45F}"/>
          </ac:picMkLst>
        </pc:picChg>
        <pc:picChg chg="mod">
          <ac:chgData name="Vipul Jaiswal" userId="b369ffec26b542bf" providerId="LiveId" clId="{8CD55DAB-B1A1-4270-AF45-4BDE50860D92}" dt="2024-01-11T08:44:24.171" v="117"/>
          <ac:picMkLst>
            <pc:docMk/>
            <pc:sldMk cId="1521796696" sldId="319"/>
            <ac:picMk id="5" creationId="{E6947230-E4CA-5C1D-9C39-AA336E6505B0}"/>
          </ac:picMkLst>
        </pc:picChg>
      </pc:sldChg>
      <pc:sldChg chg="addSp modSp new mod">
        <pc:chgData name="Vipul Jaiswal" userId="b369ffec26b542bf" providerId="LiveId" clId="{8CD55DAB-B1A1-4270-AF45-4BDE50860D92}" dt="2024-01-11T08:48:12.419" v="145" actId="1076"/>
        <pc:sldMkLst>
          <pc:docMk/>
          <pc:sldMk cId="3615019230" sldId="320"/>
        </pc:sldMkLst>
        <pc:spChg chg="mod">
          <ac:chgData name="Vipul Jaiswal" userId="b369ffec26b542bf" providerId="LiveId" clId="{8CD55DAB-B1A1-4270-AF45-4BDE50860D92}" dt="2024-01-11T08:45:32.045" v="126" actId="1076"/>
          <ac:spMkLst>
            <pc:docMk/>
            <pc:sldMk cId="3615019230" sldId="320"/>
            <ac:spMk id="2" creationId="{0A5A5E85-38EE-C1EE-C8E9-A2E6420736DA}"/>
          </ac:spMkLst>
        </pc:spChg>
        <pc:spChg chg="add mod">
          <ac:chgData name="Vipul Jaiswal" userId="b369ffec26b542bf" providerId="LiveId" clId="{8CD55DAB-B1A1-4270-AF45-4BDE50860D92}" dt="2024-01-11T08:47:25.279" v="140" actId="113"/>
          <ac:spMkLst>
            <pc:docMk/>
            <pc:sldMk cId="3615019230" sldId="320"/>
            <ac:spMk id="10" creationId="{E1D2F368-B43C-876B-D950-F5DD2D8DAFB4}"/>
          </ac:spMkLst>
        </pc:spChg>
        <pc:spChg chg="add mod">
          <ac:chgData name="Vipul Jaiswal" userId="b369ffec26b542bf" providerId="LiveId" clId="{8CD55DAB-B1A1-4270-AF45-4BDE50860D92}" dt="2024-01-11T08:48:12.419" v="145" actId="1076"/>
          <ac:spMkLst>
            <pc:docMk/>
            <pc:sldMk cId="3615019230" sldId="320"/>
            <ac:spMk id="12" creationId="{23941172-46C8-4FA0-2D0A-B208C27EF3D9}"/>
          </ac:spMkLst>
        </pc:spChg>
        <pc:grpChg chg="add mod">
          <ac:chgData name="Vipul Jaiswal" userId="b369ffec26b542bf" providerId="LiveId" clId="{8CD55DAB-B1A1-4270-AF45-4BDE50860D92}" dt="2024-01-11T08:46:01.494" v="129" actId="1076"/>
          <ac:grpSpMkLst>
            <pc:docMk/>
            <pc:sldMk cId="3615019230" sldId="320"/>
            <ac:grpSpMk id="3" creationId="{7D3B4A7B-BA30-B73E-C7AC-AAA5AF5506C9}"/>
          </ac:grpSpMkLst>
        </pc:grpChg>
        <pc:grpChg chg="add mod">
          <ac:chgData name="Vipul Jaiswal" userId="b369ffec26b542bf" providerId="LiveId" clId="{8CD55DAB-B1A1-4270-AF45-4BDE50860D92}" dt="2024-01-11T08:46:41.346" v="135" actId="14100"/>
          <ac:grpSpMkLst>
            <pc:docMk/>
            <pc:sldMk cId="3615019230" sldId="320"/>
            <ac:grpSpMk id="6" creationId="{B58EA741-6567-F5F2-64DB-6AA50CA63257}"/>
          </ac:grpSpMkLst>
        </pc:grpChg>
        <pc:picChg chg="mod">
          <ac:chgData name="Vipul Jaiswal" userId="b369ffec26b542bf" providerId="LiveId" clId="{8CD55DAB-B1A1-4270-AF45-4BDE50860D92}" dt="2024-01-11T08:45:43.518" v="127"/>
          <ac:picMkLst>
            <pc:docMk/>
            <pc:sldMk cId="3615019230" sldId="320"/>
            <ac:picMk id="4" creationId="{6EE751C1-52C4-73BF-41B7-735B0E3BD06B}"/>
          </ac:picMkLst>
        </pc:picChg>
        <pc:picChg chg="mod">
          <ac:chgData name="Vipul Jaiswal" userId="b369ffec26b542bf" providerId="LiveId" clId="{8CD55DAB-B1A1-4270-AF45-4BDE50860D92}" dt="2024-01-11T08:45:43.518" v="127"/>
          <ac:picMkLst>
            <pc:docMk/>
            <pc:sldMk cId="3615019230" sldId="320"/>
            <ac:picMk id="5" creationId="{74906A03-F0F5-4002-5E86-745102BE0C68}"/>
          </ac:picMkLst>
        </pc:picChg>
        <pc:picChg chg="mod">
          <ac:chgData name="Vipul Jaiswal" userId="b369ffec26b542bf" providerId="LiveId" clId="{8CD55DAB-B1A1-4270-AF45-4BDE50860D92}" dt="2024-01-11T08:46:11.708" v="130"/>
          <ac:picMkLst>
            <pc:docMk/>
            <pc:sldMk cId="3615019230" sldId="320"/>
            <ac:picMk id="7" creationId="{193AC898-E1B4-D3FC-47A1-58FDA742F29E}"/>
          </ac:picMkLst>
        </pc:picChg>
        <pc:picChg chg="mod">
          <ac:chgData name="Vipul Jaiswal" userId="b369ffec26b542bf" providerId="LiveId" clId="{8CD55DAB-B1A1-4270-AF45-4BDE50860D92}" dt="2024-01-11T08:46:11.708" v="130"/>
          <ac:picMkLst>
            <pc:docMk/>
            <pc:sldMk cId="3615019230" sldId="320"/>
            <ac:picMk id="8" creationId="{0E79DD52-9DF3-67C7-E475-455087E737B0}"/>
          </ac:picMkLst>
        </pc:picChg>
      </pc:sldChg>
      <pc:sldChg chg="addSp modSp new mod">
        <pc:chgData name="Vipul Jaiswal" userId="b369ffec26b542bf" providerId="LiveId" clId="{8CD55DAB-B1A1-4270-AF45-4BDE50860D92}" dt="2024-01-11T08:48:49.730" v="155" actId="1076"/>
        <pc:sldMkLst>
          <pc:docMk/>
          <pc:sldMk cId="119917406" sldId="321"/>
        </pc:sldMkLst>
        <pc:spChg chg="mod">
          <ac:chgData name="Vipul Jaiswal" userId="b369ffec26b542bf" providerId="LiveId" clId="{8CD55DAB-B1A1-4270-AF45-4BDE50860D92}" dt="2024-01-11T08:48:40.136" v="153" actId="207"/>
          <ac:spMkLst>
            <pc:docMk/>
            <pc:sldMk cId="119917406" sldId="321"/>
            <ac:spMk id="2" creationId="{6C5F9314-F528-23B0-1B9A-83C4EB9640DC}"/>
          </ac:spMkLst>
        </pc:spChg>
        <pc:grpChg chg="add mod">
          <ac:chgData name="Vipul Jaiswal" userId="b369ffec26b542bf" providerId="LiveId" clId="{8CD55DAB-B1A1-4270-AF45-4BDE50860D92}" dt="2024-01-11T08:48:49.730" v="155" actId="1076"/>
          <ac:grpSpMkLst>
            <pc:docMk/>
            <pc:sldMk cId="119917406" sldId="321"/>
            <ac:grpSpMk id="3" creationId="{9516FDF6-CD46-80DF-5247-882C6C9B83C9}"/>
          </ac:grpSpMkLst>
        </pc:grpChg>
        <pc:picChg chg="mod">
          <ac:chgData name="Vipul Jaiswal" userId="b369ffec26b542bf" providerId="LiveId" clId="{8CD55DAB-B1A1-4270-AF45-4BDE50860D92}" dt="2024-01-11T08:48:46.525" v="154"/>
          <ac:picMkLst>
            <pc:docMk/>
            <pc:sldMk cId="119917406" sldId="321"/>
            <ac:picMk id="4" creationId="{4BEC4EDA-1F4D-653B-FB30-10A77495C4DD}"/>
          </ac:picMkLst>
        </pc:picChg>
        <pc:picChg chg="mod">
          <ac:chgData name="Vipul Jaiswal" userId="b369ffec26b542bf" providerId="LiveId" clId="{8CD55DAB-B1A1-4270-AF45-4BDE50860D92}" dt="2024-01-11T08:48:46.525" v="154"/>
          <ac:picMkLst>
            <pc:docMk/>
            <pc:sldMk cId="119917406" sldId="321"/>
            <ac:picMk id="5" creationId="{44BFC08A-AEA5-7974-F63C-3DB17BFF141F}"/>
          </ac:picMkLst>
        </pc:picChg>
      </pc:sldChg>
      <pc:sldChg chg="addSp delSp modSp new mod">
        <pc:chgData name="Vipul Jaiswal" userId="b369ffec26b542bf" providerId="LiveId" clId="{8CD55DAB-B1A1-4270-AF45-4BDE50860D92}" dt="2024-01-11T08:59:03.569" v="242" actId="2711"/>
        <pc:sldMkLst>
          <pc:docMk/>
          <pc:sldMk cId="1384949006" sldId="322"/>
        </pc:sldMkLst>
        <pc:spChg chg="mod">
          <ac:chgData name="Vipul Jaiswal" userId="b369ffec26b542bf" providerId="LiveId" clId="{8CD55DAB-B1A1-4270-AF45-4BDE50860D92}" dt="2024-01-11T08:49:24.297" v="165" actId="207"/>
          <ac:spMkLst>
            <pc:docMk/>
            <pc:sldMk cId="1384949006" sldId="322"/>
            <ac:spMk id="2" creationId="{3E7767AF-AD53-508E-1DAC-7F33829A80D1}"/>
          </ac:spMkLst>
        </pc:spChg>
        <pc:spChg chg="add del mod">
          <ac:chgData name="Vipul Jaiswal" userId="b369ffec26b542bf" providerId="LiveId" clId="{8CD55DAB-B1A1-4270-AF45-4BDE50860D92}" dt="2024-01-11T08:51:32.627" v="186" actId="478"/>
          <ac:spMkLst>
            <pc:docMk/>
            <pc:sldMk cId="1384949006" sldId="322"/>
            <ac:spMk id="4" creationId="{D9FB1EFF-0FC2-69DC-93A8-49A7E246DD63}"/>
          </ac:spMkLst>
        </pc:spChg>
        <pc:spChg chg="add mod">
          <ac:chgData name="Vipul Jaiswal" userId="b369ffec26b542bf" providerId="LiveId" clId="{8CD55DAB-B1A1-4270-AF45-4BDE50860D92}" dt="2024-01-11T08:59:03.569" v="242" actId="2711"/>
          <ac:spMkLst>
            <pc:docMk/>
            <pc:sldMk cId="1384949006" sldId="322"/>
            <ac:spMk id="6" creationId="{78B83E08-FE83-D8E6-D93F-779B94E3889A}"/>
          </ac:spMkLst>
        </pc:spChg>
      </pc:sldChg>
      <pc:sldChg chg="addSp modSp new mod">
        <pc:chgData name="Vipul Jaiswal" userId="b369ffec26b542bf" providerId="LiveId" clId="{8CD55DAB-B1A1-4270-AF45-4BDE50860D92}" dt="2024-01-11T08:55:52.231" v="221" actId="1076"/>
        <pc:sldMkLst>
          <pc:docMk/>
          <pc:sldMk cId="351579173" sldId="323"/>
        </pc:sldMkLst>
        <pc:spChg chg="mod">
          <ac:chgData name="Vipul Jaiswal" userId="b369ffec26b542bf" providerId="LiveId" clId="{8CD55DAB-B1A1-4270-AF45-4BDE50860D92}" dt="2024-01-11T08:55:40.967" v="219" actId="207"/>
          <ac:spMkLst>
            <pc:docMk/>
            <pc:sldMk cId="351579173" sldId="323"/>
            <ac:spMk id="2" creationId="{1E5AC9D8-40F8-7C62-059E-7C6DA5F59722}"/>
          </ac:spMkLst>
        </pc:spChg>
        <pc:grpChg chg="add mod">
          <ac:chgData name="Vipul Jaiswal" userId="b369ffec26b542bf" providerId="LiveId" clId="{8CD55DAB-B1A1-4270-AF45-4BDE50860D92}" dt="2024-01-11T08:55:52.231" v="221" actId="1076"/>
          <ac:grpSpMkLst>
            <pc:docMk/>
            <pc:sldMk cId="351579173" sldId="323"/>
            <ac:grpSpMk id="3" creationId="{F7950030-FA51-5E0D-7551-3DDE57B23822}"/>
          </ac:grpSpMkLst>
        </pc:grpChg>
        <pc:picChg chg="mod">
          <ac:chgData name="Vipul Jaiswal" userId="b369ffec26b542bf" providerId="LiveId" clId="{8CD55DAB-B1A1-4270-AF45-4BDE50860D92}" dt="2024-01-11T08:55:49.348" v="220"/>
          <ac:picMkLst>
            <pc:docMk/>
            <pc:sldMk cId="351579173" sldId="323"/>
            <ac:picMk id="4" creationId="{50C3C2C0-6B28-8F49-BE74-91FEB30910CD}"/>
          </ac:picMkLst>
        </pc:picChg>
        <pc:picChg chg="mod">
          <ac:chgData name="Vipul Jaiswal" userId="b369ffec26b542bf" providerId="LiveId" clId="{8CD55DAB-B1A1-4270-AF45-4BDE50860D92}" dt="2024-01-11T08:55:49.348" v="220"/>
          <ac:picMkLst>
            <pc:docMk/>
            <pc:sldMk cId="351579173" sldId="323"/>
            <ac:picMk id="5" creationId="{5A710FC0-FBE6-FA10-E95B-EDB0AD5432B4}"/>
          </ac:picMkLst>
        </pc:picChg>
      </pc:sldChg>
      <pc:sldChg chg="addSp modSp new mod">
        <pc:chgData name="Vipul Jaiswal" userId="b369ffec26b542bf" providerId="LiveId" clId="{8CD55DAB-B1A1-4270-AF45-4BDE50860D92}" dt="2024-01-11T08:56:43.993" v="231"/>
        <pc:sldMkLst>
          <pc:docMk/>
          <pc:sldMk cId="2595010126" sldId="324"/>
        </pc:sldMkLst>
        <pc:spChg chg="mod">
          <ac:chgData name="Vipul Jaiswal" userId="b369ffec26b542bf" providerId="LiveId" clId="{8CD55DAB-B1A1-4270-AF45-4BDE50860D92}" dt="2024-01-11T08:56:29.434" v="229" actId="1076"/>
          <ac:spMkLst>
            <pc:docMk/>
            <pc:sldMk cId="2595010126" sldId="324"/>
            <ac:spMk id="2" creationId="{5DA6C897-8AFB-42EA-BA07-9691EFFE786B}"/>
          </ac:spMkLst>
        </pc:spChg>
        <pc:picChg chg="add mod">
          <ac:chgData name="Vipul Jaiswal" userId="b369ffec26b542bf" providerId="LiveId" clId="{8CD55DAB-B1A1-4270-AF45-4BDE50860D92}" dt="2024-01-11T08:56:36.155" v="230"/>
          <ac:picMkLst>
            <pc:docMk/>
            <pc:sldMk cId="2595010126" sldId="324"/>
            <ac:picMk id="3" creationId="{6176BD33-F043-548F-15A7-8E134F054F1E}"/>
          </ac:picMkLst>
        </pc:picChg>
        <pc:picChg chg="add mod">
          <ac:chgData name="Vipul Jaiswal" userId="b369ffec26b542bf" providerId="LiveId" clId="{8CD55DAB-B1A1-4270-AF45-4BDE50860D92}" dt="2024-01-11T08:56:43.993" v="231"/>
          <ac:picMkLst>
            <pc:docMk/>
            <pc:sldMk cId="2595010126" sldId="324"/>
            <ac:picMk id="4" creationId="{3026EAA9-6EED-74BD-2852-4F01650A597E}"/>
          </ac:picMkLst>
        </pc:picChg>
      </pc:sldChg>
      <pc:sldChg chg="addSp modSp new mod">
        <pc:chgData name="Vipul Jaiswal" userId="b369ffec26b542bf" providerId="LiveId" clId="{8CD55DAB-B1A1-4270-AF45-4BDE50860D92}" dt="2024-01-11T08:59:51.913" v="254" actId="20577"/>
        <pc:sldMkLst>
          <pc:docMk/>
          <pc:sldMk cId="3342250047" sldId="325"/>
        </pc:sldMkLst>
        <pc:spChg chg="mod">
          <ac:chgData name="Vipul Jaiswal" userId="b369ffec26b542bf" providerId="LiveId" clId="{8CD55DAB-B1A1-4270-AF45-4BDE50860D92}" dt="2024-01-11T08:57:26.414" v="239" actId="1076"/>
          <ac:spMkLst>
            <pc:docMk/>
            <pc:sldMk cId="3342250047" sldId="325"/>
            <ac:spMk id="2" creationId="{4A2F8DDA-B3AB-322D-DF68-F0378EB5E772}"/>
          </ac:spMkLst>
        </pc:spChg>
        <pc:spChg chg="add mod">
          <ac:chgData name="Vipul Jaiswal" userId="b369ffec26b542bf" providerId="LiveId" clId="{8CD55DAB-B1A1-4270-AF45-4BDE50860D92}" dt="2024-01-11T08:59:51.913" v="254" actId="20577"/>
          <ac:spMkLst>
            <pc:docMk/>
            <pc:sldMk cId="3342250047" sldId="325"/>
            <ac:spMk id="4" creationId="{9F7E027F-4BCB-BEF3-0FD1-94C5958113D1}"/>
          </ac:spMkLst>
        </pc:spChg>
      </pc:sldChg>
      <pc:sldChg chg="addSp modSp new mod">
        <pc:chgData name="Vipul Jaiswal" userId="b369ffec26b542bf" providerId="LiveId" clId="{8CD55DAB-B1A1-4270-AF45-4BDE50860D92}" dt="2024-01-11T09:00:54.648" v="264" actId="1076"/>
        <pc:sldMkLst>
          <pc:docMk/>
          <pc:sldMk cId="3266067295" sldId="326"/>
        </pc:sldMkLst>
        <pc:spChg chg="mod">
          <ac:chgData name="Vipul Jaiswal" userId="b369ffec26b542bf" providerId="LiveId" clId="{8CD55DAB-B1A1-4270-AF45-4BDE50860D92}" dt="2024-01-11T09:00:43.732" v="262" actId="1076"/>
          <ac:spMkLst>
            <pc:docMk/>
            <pc:sldMk cId="3266067295" sldId="326"/>
            <ac:spMk id="2" creationId="{5AEF83BA-B196-5157-6861-A9D56BC66814}"/>
          </ac:spMkLst>
        </pc:spChg>
        <pc:grpChg chg="add mod">
          <ac:chgData name="Vipul Jaiswal" userId="b369ffec26b542bf" providerId="LiveId" clId="{8CD55DAB-B1A1-4270-AF45-4BDE50860D92}" dt="2024-01-11T09:00:54.648" v="264" actId="1076"/>
          <ac:grpSpMkLst>
            <pc:docMk/>
            <pc:sldMk cId="3266067295" sldId="326"/>
            <ac:grpSpMk id="3" creationId="{26FF1C78-1C7D-AD66-CB58-64C87190E12E}"/>
          </ac:grpSpMkLst>
        </pc:grpChg>
        <pc:picChg chg="mod">
          <ac:chgData name="Vipul Jaiswal" userId="b369ffec26b542bf" providerId="LiveId" clId="{8CD55DAB-B1A1-4270-AF45-4BDE50860D92}" dt="2024-01-11T09:00:51.209" v="263"/>
          <ac:picMkLst>
            <pc:docMk/>
            <pc:sldMk cId="3266067295" sldId="326"/>
            <ac:picMk id="4" creationId="{2F61B2CB-E98C-A43A-6EA7-918092CD7099}"/>
          </ac:picMkLst>
        </pc:picChg>
        <pc:picChg chg="mod">
          <ac:chgData name="Vipul Jaiswal" userId="b369ffec26b542bf" providerId="LiveId" clId="{8CD55DAB-B1A1-4270-AF45-4BDE50860D92}" dt="2024-01-11T09:00:51.209" v="263"/>
          <ac:picMkLst>
            <pc:docMk/>
            <pc:sldMk cId="3266067295" sldId="326"/>
            <ac:picMk id="5" creationId="{ED0205CE-1445-6729-06BF-53C2E7ED6406}"/>
          </ac:picMkLst>
        </pc:picChg>
      </pc:sldChg>
      <pc:sldChg chg="addSp modSp new mod">
        <pc:chgData name="Vipul Jaiswal" userId="b369ffec26b542bf" providerId="LiveId" clId="{8CD55DAB-B1A1-4270-AF45-4BDE50860D92}" dt="2024-01-11T09:03:29.220" v="291" actId="313"/>
        <pc:sldMkLst>
          <pc:docMk/>
          <pc:sldMk cId="1735801061" sldId="327"/>
        </pc:sldMkLst>
        <pc:spChg chg="mod">
          <ac:chgData name="Vipul Jaiswal" userId="b369ffec26b542bf" providerId="LiveId" clId="{8CD55DAB-B1A1-4270-AF45-4BDE50860D92}" dt="2024-01-11T09:01:36.490" v="273" actId="1076"/>
          <ac:spMkLst>
            <pc:docMk/>
            <pc:sldMk cId="1735801061" sldId="327"/>
            <ac:spMk id="2" creationId="{8F15F54C-FAD1-4058-C37D-38EEA04AB0CE}"/>
          </ac:spMkLst>
        </pc:spChg>
        <pc:spChg chg="add mod">
          <ac:chgData name="Vipul Jaiswal" userId="b369ffec26b542bf" providerId="LiveId" clId="{8CD55DAB-B1A1-4270-AF45-4BDE50860D92}" dt="2024-01-11T09:03:29.220" v="291" actId="313"/>
          <ac:spMkLst>
            <pc:docMk/>
            <pc:sldMk cId="1735801061" sldId="327"/>
            <ac:spMk id="4" creationId="{5232B3EF-57DB-3764-A9AE-0BC73A059D34}"/>
          </ac:spMkLst>
        </pc:spChg>
      </pc:sldChg>
      <pc:sldChg chg="addSp modSp new mod">
        <pc:chgData name="Vipul Jaiswal" userId="b369ffec26b542bf" providerId="LiveId" clId="{8CD55DAB-B1A1-4270-AF45-4BDE50860D92}" dt="2024-01-11T09:05:29.223" v="312" actId="20577"/>
        <pc:sldMkLst>
          <pc:docMk/>
          <pc:sldMk cId="1868644637" sldId="328"/>
        </pc:sldMkLst>
        <pc:spChg chg="mod">
          <ac:chgData name="Vipul Jaiswal" userId="b369ffec26b542bf" providerId="LiveId" clId="{8CD55DAB-B1A1-4270-AF45-4BDE50860D92}" dt="2024-01-11T09:04:04.440" v="298" actId="1076"/>
          <ac:spMkLst>
            <pc:docMk/>
            <pc:sldMk cId="1868644637" sldId="328"/>
            <ac:spMk id="2" creationId="{AD7FCE20-0106-F32D-AE71-C6DDE1B34481}"/>
          </ac:spMkLst>
        </pc:spChg>
        <pc:spChg chg="add mod">
          <ac:chgData name="Vipul Jaiswal" userId="b369ffec26b542bf" providerId="LiveId" clId="{8CD55DAB-B1A1-4270-AF45-4BDE50860D92}" dt="2024-01-11T09:05:29.223" v="312" actId="20577"/>
          <ac:spMkLst>
            <pc:docMk/>
            <pc:sldMk cId="1868644637" sldId="328"/>
            <ac:spMk id="4" creationId="{ACFD066A-7D87-0BF8-ED34-0F661C199C51}"/>
          </ac:spMkLst>
        </pc:spChg>
      </pc:sldChg>
      <pc:sldChg chg="addSp modSp new mod">
        <pc:chgData name="Vipul Jaiswal" userId="b369ffec26b542bf" providerId="LiveId" clId="{8CD55DAB-B1A1-4270-AF45-4BDE50860D92}" dt="2024-01-11T09:06:36.188" v="323" actId="1076"/>
        <pc:sldMkLst>
          <pc:docMk/>
          <pc:sldMk cId="359971304" sldId="329"/>
        </pc:sldMkLst>
        <pc:spChg chg="mod">
          <ac:chgData name="Vipul Jaiswal" userId="b369ffec26b542bf" providerId="LiveId" clId="{8CD55DAB-B1A1-4270-AF45-4BDE50860D92}" dt="2024-01-11T09:06:12.106" v="318" actId="122"/>
          <ac:spMkLst>
            <pc:docMk/>
            <pc:sldMk cId="359971304" sldId="329"/>
            <ac:spMk id="2" creationId="{B2835C74-5302-E4E5-B374-4CA376AF4BF7}"/>
          </ac:spMkLst>
        </pc:spChg>
        <pc:picChg chg="add mod">
          <ac:chgData name="Vipul Jaiswal" userId="b369ffec26b542bf" providerId="LiveId" clId="{8CD55DAB-B1A1-4270-AF45-4BDE50860D92}" dt="2024-01-11T09:06:36.188" v="323" actId="1076"/>
          <ac:picMkLst>
            <pc:docMk/>
            <pc:sldMk cId="359971304" sldId="329"/>
            <ac:picMk id="3" creationId="{8DABA06D-C314-81E5-BADB-30FF2E774896}"/>
          </ac:picMkLst>
        </pc:picChg>
      </pc:sldChg>
      <pc:sldChg chg="addSp modSp new mod">
        <pc:chgData name="Vipul Jaiswal" userId="b369ffec26b542bf" providerId="LiveId" clId="{8CD55DAB-B1A1-4270-AF45-4BDE50860D92}" dt="2024-01-11T09:49:03.868" v="387" actId="20577"/>
        <pc:sldMkLst>
          <pc:docMk/>
          <pc:sldMk cId="325337894" sldId="330"/>
        </pc:sldMkLst>
        <pc:spChg chg="mod">
          <ac:chgData name="Vipul Jaiswal" userId="b369ffec26b542bf" providerId="LiveId" clId="{8CD55DAB-B1A1-4270-AF45-4BDE50860D92}" dt="2024-01-11T09:49:03.868" v="387" actId="20577"/>
          <ac:spMkLst>
            <pc:docMk/>
            <pc:sldMk cId="325337894" sldId="330"/>
            <ac:spMk id="2" creationId="{6590313B-6C01-DE37-0B73-B25E1B7A7D46}"/>
          </ac:spMkLst>
        </pc:spChg>
        <pc:picChg chg="add mod">
          <ac:chgData name="Vipul Jaiswal" userId="b369ffec26b542bf" providerId="LiveId" clId="{8CD55DAB-B1A1-4270-AF45-4BDE50860D92}" dt="2024-01-11T09:48:50.549" v="384" actId="14100"/>
          <ac:picMkLst>
            <pc:docMk/>
            <pc:sldMk cId="325337894" sldId="330"/>
            <ac:picMk id="4" creationId="{96E7A8B8-45DF-1F63-CF8A-2543921B781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R Analytics: Key metrics, Process, Best Practices in 2024">
            <a:extLst>
              <a:ext uri="{FF2B5EF4-FFF2-40B4-BE49-F238E27FC236}">
                <a16:creationId xmlns:a16="http://schemas.microsoft.com/office/drawing/2014/main" id="{9080FB56-3E15-5891-B140-A43B349C8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4194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45C222A-ED94-0B05-5A9F-75FE1D667E0D}"/>
              </a:ext>
            </a:extLst>
          </p:cNvPr>
          <p:cNvSpPr/>
          <p:nvPr/>
        </p:nvSpPr>
        <p:spPr>
          <a:xfrm>
            <a:off x="656852" y="5122707"/>
            <a:ext cx="10878299" cy="923330"/>
          </a:xfrm>
          <a:prstGeom prst="rect">
            <a:avLst/>
          </a:prstGeom>
          <a:noFill/>
        </p:spPr>
        <p:txBody>
          <a:bodyPr wrap="none" lIns="91440" tIns="45720" rIns="91440" bIns="45720">
            <a:spAutoFit/>
          </a:bodyPr>
          <a:lstStyle/>
          <a:p>
            <a:pPr algn="ctr"/>
            <a:r>
              <a:rPr lang="en-US" sz="5400" dirty="0" err="1">
                <a:ln w="0"/>
                <a:solidFill>
                  <a:schemeClr val="accent1"/>
                </a:solidFill>
                <a:effectLst>
                  <a:outerShdw blurRad="38100" dist="25400" dir="5400000" algn="ctr" rotWithShape="0">
                    <a:srgbClr val="6E747A">
                      <a:alpha val="43000"/>
                    </a:srgbClr>
                  </a:outerShdw>
                </a:effectLst>
              </a:rPr>
              <a:t>Psyliq</a:t>
            </a:r>
            <a:r>
              <a:rPr lang="en-US" sz="5400" dirty="0">
                <a:ln w="0"/>
                <a:solidFill>
                  <a:schemeClr val="accent1"/>
                </a:solidFill>
                <a:effectLst>
                  <a:outerShdw blurRad="38100" dist="25400" dir="5400000" algn="ctr" rotWithShape="0">
                    <a:srgbClr val="6E747A">
                      <a:alpha val="43000"/>
                    </a:srgbClr>
                  </a:outerShdw>
                </a:effectLst>
              </a:rPr>
              <a:t>- HR Data Analysis Assessment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096DB166-A15A-86AD-BBA7-C63F517A6D71}"/>
              </a:ext>
            </a:extLst>
          </p:cNvPr>
          <p:cNvSpPr txBox="1"/>
          <p:nvPr/>
        </p:nvSpPr>
        <p:spPr>
          <a:xfrm>
            <a:off x="8276254" y="6466114"/>
            <a:ext cx="3992183" cy="369332"/>
          </a:xfrm>
          <a:prstGeom prst="rect">
            <a:avLst/>
          </a:prstGeom>
          <a:noFill/>
        </p:spPr>
        <p:txBody>
          <a:bodyPr wrap="none" rtlCol="0">
            <a:spAutoFit/>
          </a:bodyPr>
          <a:lstStyle/>
          <a:p>
            <a:r>
              <a:rPr lang="en-US" u="sng" dirty="0">
                <a:solidFill>
                  <a:schemeClr val="bg1"/>
                </a:solidFill>
              </a:rPr>
              <a:t>VIPUL JAISWAL (DATA ANALYST INTERN)</a:t>
            </a:r>
            <a:endParaRPr lang="en-IN" u="sng" dirty="0">
              <a:solidFill>
                <a:schemeClr val="bg1"/>
              </a:solidFill>
            </a:endParaRPr>
          </a:p>
        </p:txBody>
      </p:sp>
    </p:spTree>
    <p:extLst>
      <p:ext uri="{BB962C8B-B14F-4D97-AF65-F5344CB8AC3E}">
        <p14:creationId xmlns:p14="http://schemas.microsoft.com/office/powerpoint/2010/main" val="56939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5E85-38EE-C1EE-C8E9-A2E6420736DA}"/>
              </a:ext>
            </a:extLst>
          </p:cNvPr>
          <p:cNvSpPr>
            <a:spLocks noGrp="1"/>
          </p:cNvSpPr>
          <p:nvPr>
            <p:ph type="title"/>
          </p:nvPr>
        </p:nvSpPr>
        <p:spPr>
          <a:xfrm>
            <a:off x="1066800" y="428843"/>
            <a:ext cx="10058400" cy="1450757"/>
          </a:xfrm>
        </p:spPr>
        <p:txBody>
          <a:bodyPr>
            <a:noAutofit/>
          </a:bodyPr>
          <a:lstStyle/>
          <a:p>
            <a:r>
              <a:rPr lang="en-US" sz="4000" spc="-100" dirty="0">
                <a:solidFill>
                  <a:schemeClr val="accent1"/>
                </a:solidFill>
                <a:latin typeface="Calibri" panose="020F0502020204030204" pitchFamily="34" charset="0"/>
                <a:ea typeface="Calibri" panose="020F0502020204030204" pitchFamily="34" charset="0"/>
                <a:cs typeface="Calibri" panose="020F0502020204030204" pitchFamily="34" charset="0"/>
              </a:rPr>
              <a:t>Apply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conditional </a:t>
            </a:r>
            <a:r>
              <a:rPr lang="en-US" sz="4000" spc="-130" dirty="0">
                <a:solidFill>
                  <a:schemeClr val="accent1"/>
                </a:solidFill>
                <a:latin typeface="Calibri" panose="020F0502020204030204" pitchFamily="34" charset="0"/>
                <a:ea typeface="Calibri" panose="020F0502020204030204" pitchFamily="34" charset="0"/>
                <a:cs typeface="Calibri" panose="020F0502020204030204" pitchFamily="34" charset="0"/>
              </a:rPr>
              <a:t>formatting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to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highlight employees </a:t>
            </a:r>
            <a:r>
              <a:rPr lang="en-US" sz="4000" spc="-11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w</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bo</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ab</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v</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a:t>
            </a:r>
            <a:r>
              <a:rPr lang="en-US" sz="4000" spc="-19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v</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5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M</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6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om</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ab</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v</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9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v</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5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J</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b</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ti</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215" dirty="0">
                <a:solidFill>
                  <a:schemeClr val="accent1"/>
                </a:solidFill>
                <a:latin typeface="Calibri" panose="020F0502020204030204" pitchFamily="34" charset="0"/>
                <a:ea typeface="Calibri" panose="020F0502020204030204" pitchFamily="34" charset="0"/>
                <a:cs typeface="Calibri" panose="020F0502020204030204" pitchFamily="34" charset="0"/>
              </a:rPr>
              <a:t>f</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ac</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 name="object 3">
            <a:extLst>
              <a:ext uri="{FF2B5EF4-FFF2-40B4-BE49-F238E27FC236}">
                <a16:creationId xmlns:a16="http://schemas.microsoft.com/office/drawing/2014/main" id="{7D3B4A7B-BA30-B73E-C7AC-AAA5AF5506C9}"/>
              </a:ext>
            </a:extLst>
          </p:cNvPr>
          <p:cNvGrpSpPr/>
          <p:nvPr/>
        </p:nvGrpSpPr>
        <p:grpSpPr>
          <a:xfrm>
            <a:off x="1212596" y="1760220"/>
            <a:ext cx="3476625" cy="4589780"/>
            <a:chOff x="1263396" y="1760220"/>
            <a:chExt cx="3476625" cy="4808220"/>
          </a:xfrm>
        </p:grpSpPr>
        <p:pic>
          <p:nvPicPr>
            <p:cNvPr id="4" name="object 4">
              <a:extLst>
                <a:ext uri="{FF2B5EF4-FFF2-40B4-BE49-F238E27FC236}">
                  <a16:creationId xmlns:a16="http://schemas.microsoft.com/office/drawing/2014/main" id="{6EE751C1-52C4-73BF-41B7-735B0E3BD06B}"/>
                </a:ext>
              </a:extLst>
            </p:cNvPr>
            <p:cNvPicPr/>
            <p:nvPr/>
          </p:nvPicPr>
          <p:blipFill>
            <a:blip r:embed="rId2" cstate="print"/>
            <a:stretch>
              <a:fillRect/>
            </a:stretch>
          </p:blipFill>
          <p:spPr>
            <a:xfrm>
              <a:off x="1263396" y="1760220"/>
              <a:ext cx="3476244" cy="4808093"/>
            </a:xfrm>
            <a:prstGeom prst="rect">
              <a:avLst/>
            </a:prstGeom>
          </p:spPr>
        </p:pic>
        <p:pic>
          <p:nvPicPr>
            <p:cNvPr id="5" name="object 5">
              <a:extLst>
                <a:ext uri="{FF2B5EF4-FFF2-40B4-BE49-F238E27FC236}">
                  <a16:creationId xmlns:a16="http://schemas.microsoft.com/office/drawing/2014/main" id="{74906A03-F0F5-4002-5E86-745102BE0C68}"/>
                </a:ext>
              </a:extLst>
            </p:cNvPr>
            <p:cNvPicPr/>
            <p:nvPr/>
          </p:nvPicPr>
          <p:blipFill>
            <a:blip r:embed="rId3" cstate="print"/>
            <a:stretch>
              <a:fillRect/>
            </a:stretch>
          </p:blipFill>
          <p:spPr>
            <a:xfrm>
              <a:off x="1457706" y="1954530"/>
              <a:ext cx="2926080" cy="4258056"/>
            </a:xfrm>
            <a:prstGeom prst="rect">
              <a:avLst/>
            </a:prstGeom>
          </p:spPr>
        </p:pic>
      </p:grpSp>
      <p:grpSp>
        <p:nvGrpSpPr>
          <p:cNvPr id="6" name="object 7">
            <a:extLst>
              <a:ext uri="{FF2B5EF4-FFF2-40B4-BE49-F238E27FC236}">
                <a16:creationId xmlns:a16="http://schemas.microsoft.com/office/drawing/2014/main" id="{B58EA741-6567-F5F2-64DB-6AA50CA63257}"/>
              </a:ext>
            </a:extLst>
          </p:cNvPr>
          <p:cNvGrpSpPr/>
          <p:nvPr/>
        </p:nvGrpSpPr>
        <p:grpSpPr>
          <a:xfrm>
            <a:off x="5258435" y="1760220"/>
            <a:ext cx="6061075" cy="4668937"/>
            <a:chOff x="5477128" y="1760208"/>
            <a:chExt cx="6061075" cy="4995545"/>
          </a:xfrm>
        </p:grpSpPr>
        <p:pic>
          <p:nvPicPr>
            <p:cNvPr id="7" name="object 8">
              <a:extLst>
                <a:ext uri="{FF2B5EF4-FFF2-40B4-BE49-F238E27FC236}">
                  <a16:creationId xmlns:a16="http://schemas.microsoft.com/office/drawing/2014/main" id="{193AC898-E1B4-D3FC-47A1-58FDA742F29E}"/>
                </a:ext>
              </a:extLst>
            </p:cNvPr>
            <p:cNvPicPr/>
            <p:nvPr/>
          </p:nvPicPr>
          <p:blipFill>
            <a:blip r:embed="rId4" cstate="print"/>
            <a:stretch>
              <a:fillRect/>
            </a:stretch>
          </p:blipFill>
          <p:spPr>
            <a:xfrm>
              <a:off x="5477128" y="1760208"/>
              <a:ext cx="6061075" cy="4995037"/>
            </a:xfrm>
            <a:prstGeom prst="rect">
              <a:avLst/>
            </a:prstGeom>
          </p:spPr>
        </p:pic>
        <p:pic>
          <p:nvPicPr>
            <p:cNvPr id="8" name="object 9">
              <a:extLst>
                <a:ext uri="{FF2B5EF4-FFF2-40B4-BE49-F238E27FC236}">
                  <a16:creationId xmlns:a16="http://schemas.microsoft.com/office/drawing/2014/main" id="{0E79DD52-9DF3-67C7-E475-455087E737B0}"/>
                </a:ext>
              </a:extLst>
            </p:cNvPr>
            <p:cNvPicPr/>
            <p:nvPr/>
          </p:nvPicPr>
          <p:blipFill>
            <a:blip r:embed="rId5" cstate="print"/>
            <a:stretch>
              <a:fillRect/>
            </a:stretch>
          </p:blipFill>
          <p:spPr>
            <a:xfrm>
              <a:off x="5598413" y="1954530"/>
              <a:ext cx="5657088" cy="4444746"/>
            </a:xfrm>
            <a:prstGeom prst="rect">
              <a:avLst/>
            </a:prstGeom>
          </p:spPr>
        </p:pic>
      </p:grpSp>
      <p:sp>
        <p:nvSpPr>
          <p:cNvPr id="10" name="TextBox 9">
            <a:extLst>
              <a:ext uri="{FF2B5EF4-FFF2-40B4-BE49-F238E27FC236}">
                <a16:creationId xmlns:a16="http://schemas.microsoft.com/office/drawing/2014/main" id="{E1D2F368-B43C-876B-D950-F5DD2D8DAFB4}"/>
              </a:ext>
            </a:extLst>
          </p:cNvPr>
          <p:cNvSpPr txBox="1"/>
          <p:nvPr/>
        </p:nvSpPr>
        <p:spPr>
          <a:xfrm>
            <a:off x="1353567" y="6056752"/>
            <a:ext cx="3032758" cy="369332"/>
          </a:xfrm>
          <a:prstGeom prst="rect">
            <a:avLst/>
          </a:prstGeom>
          <a:noFill/>
        </p:spPr>
        <p:txBody>
          <a:bodyPr wrap="square">
            <a:spAutoFit/>
          </a:bodyPr>
          <a:lstStyle/>
          <a:p>
            <a:pPr marL="12700">
              <a:lnSpc>
                <a:spcPct val="100000"/>
              </a:lnSpc>
              <a:spcBef>
                <a:spcPts val="100"/>
              </a:spcBef>
            </a:pPr>
            <a:r>
              <a:rPr lang="en-IN" sz="1800" b="1" spc="-15" dirty="0">
                <a:latin typeface="Calibri Light"/>
                <a:cs typeface="Calibri Light"/>
              </a:rPr>
              <a:t>Above-average</a:t>
            </a:r>
            <a:r>
              <a:rPr lang="en-IN" sz="1800" b="1" dirty="0">
                <a:latin typeface="Calibri Light"/>
                <a:cs typeface="Calibri Light"/>
              </a:rPr>
              <a:t> Job</a:t>
            </a:r>
            <a:r>
              <a:rPr lang="en-IN" sz="1800" b="1" spc="-10" dirty="0">
                <a:latin typeface="Calibri Light"/>
                <a:cs typeface="Calibri Light"/>
              </a:rPr>
              <a:t> Satisfaction</a:t>
            </a:r>
            <a:endParaRPr lang="en-IN" sz="1800" b="1" dirty="0">
              <a:latin typeface="Calibri Light"/>
              <a:cs typeface="Calibri Light"/>
            </a:endParaRPr>
          </a:p>
        </p:txBody>
      </p:sp>
      <p:sp>
        <p:nvSpPr>
          <p:cNvPr id="12" name="TextBox 11">
            <a:extLst>
              <a:ext uri="{FF2B5EF4-FFF2-40B4-BE49-F238E27FC236}">
                <a16:creationId xmlns:a16="http://schemas.microsoft.com/office/drawing/2014/main" id="{23941172-46C8-4FA0-2D0A-B208C27EF3D9}"/>
              </a:ext>
            </a:extLst>
          </p:cNvPr>
          <p:cNvSpPr txBox="1"/>
          <p:nvPr/>
        </p:nvSpPr>
        <p:spPr>
          <a:xfrm>
            <a:off x="6688772" y="6077668"/>
            <a:ext cx="3200400" cy="369332"/>
          </a:xfrm>
          <a:prstGeom prst="rect">
            <a:avLst/>
          </a:prstGeom>
          <a:noFill/>
        </p:spPr>
        <p:txBody>
          <a:bodyPr wrap="square">
            <a:spAutoFit/>
          </a:bodyPr>
          <a:lstStyle/>
          <a:p>
            <a:pPr marL="12700">
              <a:lnSpc>
                <a:spcPct val="100000"/>
              </a:lnSpc>
              <a:spcBef>
                <a:spcPts val="100"/>
              </a:spcBef>
            </a:pPr>
            <a:r>
              <a:rPr lang="en-IN" sz="1800" b="1" spc="-15" dirty="0">
                <a:latin typeface="Calibri Light"/>
                <a:cs typeface="Calibri Light"/>
              </a:rPr>
              <a:t>Above-average</a:t>
            </a:r>
            <a:r>
              <a:rPr lang="en-IN" sz="1800" b="1" spc="-5" dirty="0">
                <a:latin typeface="Calibri Light"/>
                <a:cs typeface="Calibri Light"/>
              </a:rPr>
              <a:t> Monthly</a:t>
            </a:r>
            <a:r>
              <a:rPr lang="en-IN" sz="1800" b="1" spc="-15" dirty="0">
                <a:latin typeface="Calibri Light"/>
                <a:cs typeface="Calibri Light"/>
              </a:rPr>
              <a:t> </a:t>
            </a:r>
            <a:r>
              <a:rPr lang="en-IN" sz="1800" b="1" spc="-10" dirty="0">
                <a:latin typeface="Calibri Light"/>
                <a:cs typeface="Calibri Light"/>
              </a:rPr>
              <a:t>Income</a:t>
            </a:r>
            <a:endParaRPr lang="en-IN" sz="1800" b="1" dirty="0">
              <a:latin typeface="Calibri Light"/>
              <a:cs typeface="Calibri Light"/>
            </a:endParaRPr>
          </a:p>
        </p:txBody>
      </p:sp>
    </p:spTree>
    <p:extLst>
      <p:ext uri="{BB962C8B-B14F-4D97-AF65-F5344CB8AC3E}">
        <p14:creationId xmlns:p14="http://schemas.microsoft.com/office/powerpoint/2010/main" val="3615019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9314-F528-23B0-1B9A-83C4EB9640DC}"/>
              </a:ext>
            </a:extLst>
          </p:cNvPr>
          <p:cNvSpPr>
            <a:spLocks noGrp="1"/>
          </p:cNvSpPr>
          <p:nvPr>
            <p:ph type="title"/>
          </p:nvPr>
        </p:nvSpPr>
        <p:spPr/>
        <p:txBody>
          <a:bodyPr>
            <a:normAutofit/>
          </a:bodyPr>
          <a:lstStyle/>
          <a:p>
            <a:r>
              <a:rPr lang="en-US" sz="4000" spc="-65" dirty="0">
                <a:solidFill>
                  <a:schemeClr val="accent1"/>
                </a:solidFill>
                <a:latin typeface="Calibri" panose="020F0502020204030204" pitchFamily="34" charset="0"/>
                <a:ea typeface="Calibri" panose="020F0502020204030204" pitchFamily="34" charset="0"/>
                <a:cs typeface="Calibri" panose="020F0502020204030204" pitchFamily="34" charset="0"/>
              </a:rPr>
              <a:t>In</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30" dirty="0">
                <a:solidFill>
                  <a:schemeClr val="accent1"/>
                </a:solidFill>
                <a:latin typeface="Calibri" panose="020F0502020204030204" pitchFamily="34" charset="0"/>
                <a:ea typeface="Calibri" panose="020F0502020204030204" pitchFamily="34" charset="0"/>
                <a:cs typeface="Calibri" panose="020F0502020204030204" pitchFamily="34" charset="0"/>
              </a:rPr>
              <a:t>Power</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BI,</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create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3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95" dirty="0">
                <a:solidFill>
                  <a:schemeClr val="accent1"/>
                </a:solidFill>
                <a:latin typeface="Calibri" panose="020F0502020204030204" pitchFamily="34" charset="0"/>
                <a:ea typeface="Calibri" panose="020F0502020204030204" pitchFamily="34" charset="0"/>
                <a:cs typeface="Calibri" panose="020F0502020204030204" pitchFamily="34" charset="0"/>
              </a:rPr>
              <a:t>line</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0" dirty="0">
                <a:solidFill>
                  <a:schemeClr val="accent1"/>
                </a:solidFill>
                <a:latin typeface="Calibri" panose="020F0502020204030204" pitchFamily="34" charset="0"/>
                <a:ea typeface="Calibri" panose="020F0502020204030204" pitchFamily="34" charset="0"/>
                <a:cs typeface="Calibri" panose="020F0502020204030204" pitchFamily="34" charset="0"/>
              </a:rPr>
              <a:t>chart</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that</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visualizes</a:t>
            </a:r>
            <a:r>
              <a:rPr lang="en-US" sz="4000" spc="-229"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the</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0" dirty="0">
                <a:solidFill>
                  <a:schemeClr val="accent1"/>
                </a:solidFill>
                <a:latin typeface="Calibri" panose="020F0502020204030204" pitchFamily="34" charset="0"/>
                <a:ea typeface="Calibri" panose="020F0502020204030204" pitchFamily="34" charset="0"/>
                <a:cs typeface="Calibri" panose="020F0502020204030204" pitchFamily="34" charset="0"/>
              </a:rPr>
              <a:t>trend </a:t>
            </a:r>
            <a:r>
              <a:rPr lang="en-US" sz="4000" spc="-88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60" dirty="0">
                <a:solidFill>
                  <a:schemeClr val="accent1"/>
                </a:solidFill>
                <a:latin typeface="Calibri" panose="020F0502020204030204" pitchFamily="34" charset="0"/>
                <a:ea typeface="Calibri" panose="020F0502020204030204" pitchFamily="34" charset="0"/>
                <a:cs typeface="Calibri" panose="020F0502020204030204" pitchFamily="34" charset="0"/>
              </a:rPr>
              <a:t>of</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Employee</a:t>
            </a:r>
            <a:r>
              <a:rPr lang="en-US"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30" dirty="0">
                <a:solidFill>
                  <a:schemeClr val="accent1"/>
                </a:solidFill>
                <a:latin typeface="Calibri" panose="020F0502020204030204" pitchFamily="34" charset="0"/>
                <a:ea typeface="Calibri" panose="020F0502020204030204" pitchFamily="34" charset="0"/>
                <a:cs typeface="Calibri" panose="020F0502020204030204" pitchFamily="34" charset="0"/>
              </a:rPr>
              <a:t>Attrition</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0" dirty="0">
                <a:solidFill>
                  <a:schemeClr val="accent1"/>
                </a:solidFill>
                <a:latin typeface="Calibri" panose="020F0502020204030204" pitchFamily="34" charset="0"/>
                <a:ea typeface="Calibri" panose="020F0502020204030204" pitchFamily="34" charset="0"/>
                <a:cs typeface="Calibri" panose="020F0502020204030204" pitchFamily="34" charset="0"/>
              </a:rPr>
              <a:t>over</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the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years.</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 name="object 3">
            <a:extLst>
              <a:ext uri="{FF2B5EF4-FFF2-40B4-BE49-F238E27FC236}">
                <a16:creationId xmlns:a16="http://schemas.microsoft.com/office/drawing/2014/main" id="{9516FDF6-CD46-80DF-5247-882C6C9B83C9}"/>
              </a:ext>
            </a:extLst>
          </p:cNvPr>
          <p:cNvGrpSpPr/>
          <p:nvPr/>
        </p:nvGrpSpPr>
        <p:grpSpPr>
          <a:xfrm>
            <a:off x="1931352" y="2000745"/>
            <a:ext cx="8329295" cy="4396740"/>
            <a:chOff x="1752506" y="2163305"/>
            <a:chExt cx="8329295" cy="4396740"/>
          </a:xfrm>
        </p:grpSpPr>
        <p:pic>
          <p:nvPicPr>
            <p:cNvPr id="4" name="object 4">
              <a:extLst>
                <a:ext uri="{FF2B5EF4-FFF2-40B4-BE49-F238E27FC236}">
                  <a16:creationId xmlns:a16="http://schemas.microsoft.com/office/drawing/2014/main" id="{4BEC4EDA-1F4D-653B-FB30-10A77495C4DD}"/>
                </a:ext>
              </a:extLst>
            </p:cNvPr>
            <p:cNvPicPr/>
            <p:nvPr/>
          </p:nvPicPr>
          <p:blipFill>
            <a:blip r:embed="rId2" cstate="print"/>
            <a:stretch>
              <a:fillRect/>
            </a:stretch>
          </p:blipFill>
          <p:spPr>
            <a:xfrm>
              <a:off x="1752506" y="2163305"/>
              <a:ext cx="8328719" cy="4396232"/>
            </a:xfrm>
            <a:prstGeom prst="rect">
              <a:avLst/>
            </a:prstGeom>
          </p:spPr>
        </p:pic>
        <p:pic>
          <p:nvPicPr>
            <p:cNvPr id="5" name="object 5">
              <a:extLst>
                <a:ext uri="{FF2B5EF4-FFF2-40B4-BE49-F238E27FC236}">
                  <a16:creationId xmlns:a16="http://schemas.microsoft.com/office/drawing/2014/main" id="{44BFC08A-AEA5-7974-F63C-3DB17BFF141F}"/>
                </a:ext>
              </a:extLst>
            </p:cNvPr>
            <p:cNvPicPr/>
            <p:nvPr/>
          </p:nvPicPr>
          <p:blipFill>
            <a:blip r:embed="rId3" cstate="print"/>
            <a:stretch>
              <a:fillRect/>
            </a:stretch>
          </p:blipFill>
          <p:spPr>
            <a:xfrm>
              <a:off x="1873758" y="2357628"/>
              <a:ext cx="7924800" cy="3845814"/>
            </a:xfrm>
            <a:prstGeom prst="rect">
              <a:avLst/>
            </a:prstGeom>
          </p:spPr>
        </p:pic>
      </p:grpSp>
    </p:spTree>
    <p:extLst>
      <p:ext uri="{BB962C8B-B14F-4D97-AF65-F5344CB8AC3E}">
        <p14:creationId xmlns:p14="http://schemas.microsoft.com/office/powerpoint/2010/main" val="119917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67AF-AD53-508E-1DAC-7F33829A80D1}"/>
              </a:ext>
            </a:extLst>
          </p:cNvPr>
          <p:cNvSpPr>
            <a:spLocks noGrp="1"/>
          </p:cNvSpPr>
          <p:nvPr>
            <p:ph type="title"/>
          </p:nvPr>
        </p:nvSpPr>
        <p:spPr/>
        <p:txBody>
          <a:bodyPr>
            <a:normAutofit/>
          </a:bodyPr>
          <a:lstStyle/>
          <a:p>
            <a:pPr marL="12700" marR="5080">
              <a:lnSpc>
                <a:spcPts val="4079"/>
              </a:lnSpc>
              <a:spcBef>
                <a:spcPts val="835"/>
              </a:spcBef>
            </a:pP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Descr</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b</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w</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u</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w</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ou</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8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at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18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schem</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220" dirty="0">
                <a:solidFill>
                  <a:schemeClr val="accent1"/>
                </a:solidFill>
                <a:latin typeface="Calibri" panose="020F0502020204030204" pitchFamily="34" charset="0"/>
                <a:ea typeface="Calibri" panose="020F0502020204030204" pitchFamily="34" charset="0"/>
                <a:cs typeface="Calibri" panose="020F0502020204030204" pitchFamily="34" charset="0"/>
              </a:rPr>
              <a:t>f</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s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8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as</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8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x</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p</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ben</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fit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f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do</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8B83E08-FE83-D8E6-D93F-779B94E3889A}"/>
              </a:ext>
            </a:extLst>
          </p:cNvPr>
          <p:cNvSpPr txBox="1"/>
          <p:nvPr/>
        </p:nvSpPr>
        <p:spPr>
          <a:xfrm>
            <a:off x="1097280" y="1950730"/>
            <a:ext cx="9956800" cy="4278094"/>
          </a:xfrm>
          <a:prstGeom prst="rect">
            <a:avLst/>
          </a:prstGeom>
          <a:noFill/>
        </p:spPr>
        <p:txBody>
          <a:bodyPr wrap="square">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To create a star schema out of this dataset we would need 'Fact' and 'Dimensions' tables separated with appropriate columns and foreign keys, the  general steps should be:</a:t>
            </a:r>
          </a:p>
          <a:p>
            <a:pPr marL="342900" indent="-342900">
              <a:buFont typeface="+mj-lt"/>
              <a:buAutoNum type="arabicPeriod"/>
            </a:pPr>
            <a:r>
              <a:rPr lang="en-IN" sz="1600" dirty="0">
                <a:latin typeface="Calibri" panose="020F0502020204030204" pitchFamily="34" charset="0"/>
                <a:ea typeface="Calibri" panose="020F0502020204030204" pitchFamily="34" charset="0"/>
                <a:cs typeface="Calibri" panose="020F0502020204030204" pitchFamily="34" charset="0"/>
              </a:rPr>
              <a:t>To normalize the table and divide it into more tables i.e. we may create 'Employee Attrition Fact Table', 'Satisfaction Fact Table', 'Job Performance  Fact Table' which would be the </a:t>
            </a:r>
            <a:r>
              <a:rPr lang="en-IN" sz="1600" dirty="0" err="1">
                <a:latin typeface="Calibri" panose="020F0502020204030204" pitchFamily="34" charset="0"/>
                <a:ea typeface="Calibri" panose="020F0502020204030204" pitchFamily="34" charset="0"/>
                <a:cs typeface="Calibri" panose="020F0502020204030204" pitchFamily="34" charset="0"/>
              </a:rPr>
              <a:t>center</a:t>
            </a:r>
            <a:r>
              <a:rPr lang="en-IN" sz="1600" dirty="0">
                <a:latin typeface="Calibri" panose="020F0502020204030204" pitchFamily="34" charset="0"/>
                <a:ea typeface="Calibri" panose="020F0502020204030204" pitchFamily="34" charset="0"/>
                <a:cs typeface="Calibri" panose="020F0502020204030204" pitchFamily="34" charset="0"/>
              </a:rPr>
              <a:t> of the star schema.</a:t>
            </a:r>
          </a:p>
          <a:p>
            <a:pPr marL="342900" indent="-342900">
              <a:buFont typeface="+mj-lt"/>
              <a:buAutoNum type="arabicPeriod"/>
            </a:pPr>
            <a:r>
              <a:rPr lang="en-IN" sz="1600" dirty="0">
                <a:latin typeface="Calibri" panose="020F0502020204030204" pitchFamily="34" charset="0"/>
                <a:ea typeface="Calibri" panose="020F0502020204030204" pitchFamily="34" charset="0"/>
                <a:cs typeface="Calibri" panose="020F0502020204030204" pitchFamily="34" charset="0"/>
              </a:rPr>
              <a:t>Furthermore, we need Dimension tables as well consisting of 'Employee Dimension Table’, 'Satisfaction Dimension Table', 'Job Performance  Dimension Table', 'In-Out Time Dimension Table’.</a:t>
            </a:r>
          </a:p>
          <a:p>
            <a:pPr marL="342900" indent="-342900">
              <a:buFont typeface="+mj-lt"/>
              <a:buAutoNum type="arabicPeriod"/>
            </a:pPr>
            <a:r>
              <a:rPr lang="en-IN" sz="1600" dirty="0">
                <a:latin typeface="Calibri" panose="020F0502020204030204" pitchFamily="34" charset="0"/>
                <a:ea typeface="Calibri" panose="020F0502020204030204" pitchFamily="34" charset="0"/>
                <a:cs typeface="Calibri" panose="020F0502020204030204" pitchFamily="34" charset="0"/>
              </a:rPr>
              <a:t>All these dimension tables would contain a primary key '</a:t>
            </a:r>
            <a:r>
              <a:rPr lang="en-IN" sz="1600" dirty="0" err="1">
                <a:latin typeface="Calibri" panose="020F0502020204030204" pitchFamily="34" charset="0"/>
                <a:ea typeface="Calibri" panose="020F0502020204030204" pitchFamily="34" charset="0"/>
                <a:cs typeface="Calibri" panose="020F0502020204030204" pitchFamily="34" charset="0"/>
              </a:rPr>
              <a:t>EmployeeID</a:t>
            </a:r>
            <a:r>
              <a:rPr lang="en-IN" sz="1600" dirty="0">
                <a:latin typeface="Calibri" panose="020F0502020204030204" pitchFamily="34" charset="0"/>
                <a:ea typeface="Calibri" panose="020F0502020204030204" pitchFamily="34" charset="0"/>
                <a:cs typeface="Calibri" panose="020F0502020204030204" pitchFamily="34" charset="0"/>
              </a:rPr>
              <a:t>' which is connected to the foreign key 'Employee ID' of the Fact tables.</a:t>
            </a:r>
          </a:p>
          <a:p>
            <a:pPr marL="342900" indent="-342900">
              <a:buFont typeface="+mj-lt"/>
              <a:buAutoNum type="arabicPeriod"/>
            </a:pPr>
            <a:r>
              <a:rPr lang="en-IN" sz="1600" dirty="0">
                <a:latin typeface="Calibri" panose="020F0502020204030204" pitchFamily="34" charset="0"/>
                <a:ea typeface="Calibri" panose="020F0502020204030204" pitchFamily="34" charset="0"/>
                <a:cs typeface="Calibri" panose="020F0502020204030204" pitchFamily="34" charset="0"/>
              </a:rPr>
              <a:t>This ensures that the data is correctly related, and Power BI can perform accurate analysis and reporting.  </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The benefits of creating a star schema for this dataset would be:</a:t>
            </a:r>
          </a:p>
          <a:p>
            <a:pPr marL="342900" indent="-342900">
              <a:buFont typeface="+mj-lt"/>
              <a:buAutoNum type="alphaUcPeriod"/>
            </a:pPr>
            <a:r>
              <a:rPr lang="en-IN" sz="1600" dirty="0">
                <a:latin typeface="Calibri" panose="020F0502020204030204" pitchFamily="34" charset="0"/>
                <a:ea typeface="Calibri" panose="020F0502020204030204" pitchFamily="34" charset="0"/>
                <a:cs typeface="Calibri" panose="020F0502020204030204" pitchFamily="34" charset="0"/>
              </a:rPr>
              <a:t>Simplicity and Understandability for technical as well as non-technical users.</a:t>
            </a:r>
          </a:p>
          <a:p>
            <a:pPr marL="342900" indent="-342900">
              <a:buFont typeface="+mj-lt"/>
              <a:buAutoNum type="alphaUcPeriod"/>
            </a:pPr>
            <a:r>
              <a:rPr lang="en-IN" sz="1600" dirty="0">
                <a:latin typeface="Calibri" panose="020F0502020204030204" pitchFamily="34" charset="0"/>
                <a:ea typeface="Calibri" panose="020F0502020204030204" pitchFamily="34" charset="0"/>
                <a:cs typeface="Calibri" panose="020F0502020204030204" pitchFamily="34" charset="0"/>
              </a:rPr>
              <a:t>The separation of dimensions and facts allows for efficient querying, especially for aggregations and reporting.</a:t>
            </a:r>
          </a:p>
          <a:p>
            <a:pPr marL="342900" indent="-342900">
              <a:buFont typeface="+mj-lt"/>
              <a:buAutoNum type="alphaUcPeriod"/>
            </a:pPr>
            <a:r>
              <a:rPr lang="en-IN" sz="1600" dirty="0">
                <a:latin typeface="Calibri" panose="020F0502020204030204" pitchFamily="34" charset="0"/>
                <a:ea typeface="Calibri" panose="020F0502020204030204" pitchFamily="34" charset="0"/>
                <a:cs typeface="Calibri" panose="020F0502020204030204" pitchFamily="34" charset="0"/>
              </a:rPr>
              <a:t>The star schema is scalable and can handle large datasets and Star schemas are flexible and can adapt to changing reporting requirements.</a:t>
            </a:r>
          </a:p>
          <a:p>
            <a:pPr marL="342900" indent="-342900">
              <a:buFont typeface="+mj-lt"/>
              <a:buAutoNum type="alphaUcPeriod"/>
            </a:pPr>
            <a:r>
              <a:rPr lang="en-IN" sz="1600" dirty="0">
                <a:latin typeface="Calibri" panose="020F0502020204030204" pitchFamily="34" charset="0"/>
                <a:ea typeface="Calibri" panose="020F0502020204030204" pitchFamily="34" charset="0"/>
                <a:cs typeface="Calibri" panose="020F0502020204030204" pitchFamily="34" charset="0"/>
              </a:rPr>
              <a:t>Data redundancy is minimized in a star schema. Also, security can be managed more efficiently in a star schema since access controls can be  implemented at the dimension and fact table levels.</a:t>
            </a:r>
          </a:p>
        </p:txBody>
      </p:sp>
    </p:spTree>
    <p:extLst>
      <p:ext uri="{BB962C8B-B14F-4D97-AF65-F5344CB8AC3E}">
        <p14:creationId xmlns:p14="http://schemas.microsoft.com/office/powerpoint/2010/main" val="1384949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C9D8-40F8-7C62-059E-7C6DA5F59722}"/>
              </a:ext>
            </a:extLst>
          </p:cNvPr>
          <p:cNvSpPr>
            <a:spLocks noGrp="1"/>
          </p:cNvSpPr>
          <p:nvPr>
            <p:ph type="title"/>
          </p:nvPr>
        </p:nvSpPr>
        <p:spPr/>
        <p:txBody>
          <a:bodyPr>
            <a:normAutofit/>
          </a:bodyPr>
          <a:lstStyle/>
          <a:p>
            <a:r>
              <a:rPr lang="en-US" sz="4000" spc="-100" dirty="0">
                <a:solidFill>
                  <a:schemeClr val="accent1"/>
                </a:solidFill>
                <a:latin typeface="Calibri" panose="020F0502020204030204" pitchFamily="34" charset="0"/>
                <a:ea typeface="Calibri" panose="020F0502020204030204" pitchFamily="34" charset="0"/>
                <a:cs typeface="Calibri" panose="020F0502020204030204" pitchFamily="34" charset="0"/>
              </a:rPr>
              <a:t>Using</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DAX,</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calculate</a:t>
            </a:r>
            <a:r>
              <a:rPr lang="en-US" sz="4000" spc="-23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the</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rolling</a:t>
            </a:r>
            <a:r>
              <a:rPr lang="en-US" sz="4000" spc="-23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0" dirty="0">
                <a:solidFill>
                  <a:schemeClr val="accent1"/>
                </a:solidFill>
                <a:latin typeface="Calibri" panose="020F0502020204030204" pitchFamily="34" charset="0"/>
                <a:ea typeface="Calibri" panose="020F0502020204030204" pitchFamily="34" charset="0"/>
                <a:cs typeface="Calibri" panose="020F0502020204030204" pitchFamily="34" charset="0"/>
              </a:rPr>
              <a:t>3-month</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35" dirty="0">
                <a:solidFill>
                  <a:schemeClr val="accent1"/>
                </a:solidFill>
                <a:latin typeface="Calibri" panose="020F0502020204030204" pitchFamily="34" charset="0"/>
                <a:ea typeface="Calibri" panose="020F0502020204030204" pitchFamily="34" charset="0"/>
                <a:cs typeface="Calibri" panose="020F0502020204030204" pitchFamily="34" charset="0"/>
              </a:rPr>
              <a:t>average</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60" dirty="0">
                <a:solidFill>
                  <a:schemeClr val="accent1"/>
                </a:solidFill>
                <a:latin typeface="Calibri" panose="020F0502020204030204" pitchFamily="34" charset="0"/>
                <a:ea typeface="Calibri" panose="020F0502020204030204" pitchFamily="34" charset="0"/>
                <a:cs typeface="Calibri" panose="020F0502020204030204" pitchFamily="34" charset="0"/>
              </a:rPr>
              <a:t>of </a:t>
            </a:r>
            <a:r>
              <a:rPr lang="en-US" sz="4000" spc="-89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M</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6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om</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220" dirty="0">
                <a:solidFill>
                  <a:schemeClr val="accent1"/>
                </a:solidFill>
                <a:latin typeface="Calibri" panose="020F0502020204030204" pitchFamily="34" charset="0"/>
                <a:ea typeface="Calibri" panose="020F0502020204030204" pitchFamily="34" charset="0"/>
                <a:cs typeface="Calibri" panose="020F0502020204030204" pitchFamily="34" charset="0"/>
              </a:rPr>
              <a:t>f</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eac</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emp</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 name="object 3">
            <a:extLst>
              <a:ext uri="{FF2B5EF4-FFF2-40B4-BE49-F238E27FC236}">
                <a16:creationId xmlns:a16="http://schemas.microsoft.com/office/drawing/2014/main" id="{F7950030-FA51-5E0D-7551-3DDE57B23822}"/>
              </a:ext>
            </a:extLst>
          </p:cNvPr>
          <p:cNvGrpSpPr/>
          <p:nvPr/>
        </p:nvGrpSpPr>
        <p:grpSpPr>
          <a:xfrm>
            <a:off x="1772285" y="2110790"/>
            <a:ext cx="8708390" cy="4258945"/>
            <a:chOff x="1822704" y="2202230"/>
            <a:chExt cx="8708390" cy="4258945"/>
          </a:xfrm>
        </p:grpSpPr>
        <p:pic>
          <p:nvPicPr>
            <p:cNvPr id="4" name="object 4">
              <a:extLst>
                <a:ext uri="{FF2B5EF4-FFF2-40B4-BE49-F238E27FC236}">
                  <a16:creationId xmlns:a16="http://schemas.microsoft.com/office/drawing/2014/main" id="{50C3C2C0-6B28-8F49-BE74-91FEB30910CD}"/>
                </a:ext>
              </a:extLst>
            </p:cNvPr>
            <p:cNvPicPr/>
            <p:nvPr/>
          </p:nvPicPr>
          <p:blipFill>
            <a:blip r:embed="rId2" cstate="print"/>
            <a:stretch>
              <a:fillRect/>
            </a:stretch>
          </p:blipFill>
          <p:spPr>
            <a:xfrm>
              <a:off x="1822704" y="2202230"/>
              <a:ext cx="8708263" cy="4258945"/>
            </a:xfrm>
            <a:prstGeom prst="rect">
              <a:avLst/>
            </a:prstGeom>
          </p:spPr>
        </p:pic>
        <p:pic>
          <p:nvPicPr>
            <p:cNvPr id="5" name="object 5">
              <a:extLst>
                <a:ext uri="{FF2B5EF4-FFF2-40B4-BE49-F238E27FC236}">
                  <a16:creationId xmlns:a16="http://schemas.microsoft.com/office/drawing/2014/main" id="{5A710FC0-FBE6-FA10-E95B-EDB0AD5432B4}"/>
                </a:ext>
              </a:extLst>
            </p:cNvPr>
            <p:cNvPicPr/>
            <p:nvPr/>
          </p:nvPicPr>
          <p:blipFill>
            <a:blip r:embed="rId3" cstate="print"/>
            <a:stretch>
              <a:fillRect/>
            </a:stretch>
          </p:blipFill>
          <p:spPr>
            <a:xfrm>
              <a:off x="2017014" y="2396490"/>
              <a:ext cx="8157972" cy="3708654"/>
            </a:xfrm>
            <a:prstGeom prst="rect">
              <a:avLst/>
            </a:prstGeom>
          </p:spPr>
        </p:pic>
      </p:grpSp>
    </p:spTree>
    <p:extLst>
      <p:ext uri="{BB962C8B-B14F-4D97-AF65-F5344CB8AC3E}">
        <p14:creationId xmlns:p14="http://schemas.microsoft.com/office/powerpoint/2010/main" val="35157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C897-8AFB-42EA-BA07-9691EFFE786B}"/>
              </a:ext>
            </a:extLst>
          </p:cNvPr>
          <p:cNvSpPr>
            <a:spLocks noGrp="1"/>
          </p:cNvSpPr>
          <p:nvPr>
            <p:ph type="title"/>
          </p:nvPr>
        </p:nvSpPr>
        <p:spPr>
          <a:xfrm>
            <a:off x="1066800" y="439003"/>
            <a:ext cx="10058400" cy="1450757"/>
          </a:xfrm>
        </p:spPr>
        <p:txBody>
          <a:bodyPr>
            <a:noAutofit/>
          </a:bodyPr>
          <a:lstStyle/>
          <a:p>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Create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3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35" dirty="0">
                <a:solidFill>
                  <a:schemeClr val="accent1"/>
                </a:solidFill>
                <a:latin typeface="Calibri" panose="020F0502020204030204" pitchFamily="34" charset="0"/>
                <a:ea typeface="Calibri" panose="020F0502020204030204" pitchFamily="34" charset="0"/>
                <a:cs typeface="Calibri" panose="020F0502020204030204" pitchFamily="34" charset="0"/>
              </a:rPr>
              <a:t>hierarchy</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65" dirty="0">
                <a:solidFill>
                  <a:schemeClr val="accent1"/>
                </a:solidFill>
                <a:latin typeface="Calibri" panose="020F0502020204030204" pitchFamily="34" charset="0"/>
                <a:ea typeface="Calibri" panose="020F0502020204030204" pitchFamily="34" charset="0"/>
                <a:cs typeface="Calibri" panose="020F0502020204030204" pitchFamily="34" charset="0"/>
              </a:rPr>
              <a:t>in</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30" dirty="0">
                <a:solidFill>
                  <a:schemeClr val="accent1"/>
                </a:solidFill>
                <a:latin typeface="Calibri" panose="020F0502020204030204" pitchFamily="34" charset="0"/>
                <a:ea typeface="Calibri" panose="020F0502020204030204" pitchFamily="34" charset="0"/>
                <a:cs typeface="Calibri" panose="020F0502020204030204" pitchFamily="34" charset="0"/>
              </a:rPr>
              <a:t>Power</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65" dirty="0">
                <a:solidFill>
                  <a:schemeClr val="accent1"/>
                </a:solidFill>
                <a:latin typeface="Calibri" panose="020F0502020204030204" pitchFamily="34" charset="0"/>
                <a:ea typeface="Calibri" panose="020F0502020204030204" pitchFamily="34" charset="0"/>
                <a:cs typeface="Calibri" panose="020F0502020204030204" pitchFamily="34" charset="0"/>
              </a:rPr>
              <a:t>BI</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that</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allows</a:t>
            </a:r>
            <a:r>
              <a:rPr lang="en-US" sz="4000" spc="-21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users</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to</a:t>
            </a:r>
            <a:r>
              <a:rPr lang="en-US" sz="4000" spc="-23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0" dirty="0">
                <a:solidFill>
                  <a:schemeClr val="accent1"/>
                </a:solidFill>
                <a:latin typeface="Calibri" panose="020F0502020204030204" pitchFamily="34" charset="0"/>
                <a:ea typeface="Calibri" panose="020F0502020204030204" pitchFamily="34" charset="0"/>
                <a:cs typeface="Calibri" panose="020F0502020204030204" pitchFamily="34" charset="0"/>
              </a:rPr>
              <a:t>drill </a:t>
            </a:r>
            <a:r>
              <a:rPr lang="en-US" sz="4000" spc="-89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95" dirty="0">
                <a:solidFill>
                  <a:schemeClr val="accent1"/>
                </a:solidFill>
                <a:latin typeface="Calibri" panose="020F0502020204030204" pitchFamily="34" charset="0"/>
                <a:ea typeface="Calibri" panose="020F0502020204030204" pitchFamily="34" charset="0"/>
                <a:cs typeface="Calibri" panose="020F0502020204030204" pitchFamily="34" charset="0"/>
              </a:rPr>
              <a:t>down</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from</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Department</a:t>
            </a:r>
            <a:r>
              <a:rPr lang="en-US"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to</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Job</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Role</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to</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further</a:t>
            </a:r>
            <a:r>
              <a:rPr lang="en-US" sz="4000" spc="-27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narrow </a:t>
            </a:r>
            <a:r>
              <a:rPr lang="en-US" sz="4000" spc="-89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he</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ana</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object 4">
            <a:extLst>
              <a:ext uri="{FF2B5EF4-FFF2-40B4-BE49-F238E27FC236}">
                <a16:creationId xmlns:a16="http://schemas.microsoft.com/office/drawing/2014/main" id="{6176BD33-F043-548F-15A7-8E134F054F1E}"/>
              </a:ext>
            </a:extLst>
          </p:cNvPr>
          <p:cNvPicPr/>
          <p:nvPr/>
        </p:nvPicPr>
        <p:blipFill>
          <a:blip r:embed="rId2" cstate="print"/>
          <a:stretch>
            <a:fillRect/>
          </a:stretch>
        </p:blipFill>
        <p:spPr>
          <a:xfrm>
            <a:off x="304800" y="2105405"/>
            <a:ext cx="4345686" cy="3912557"/>
          </a:xfrm>
          <a:prstGeom prst="rect">
            <a:avLst/>
          </a:prstGeom>
        </p:spPr>
      </p:pic>
      <p:pic>
        <p:nvPicPr>
          <p:cNvPr id="4" name="object 3">
            <a:extLst>
              <a:ext uri="{FF2B5EF4-FFF2-40B4-BE49-F238E27FC236}">
                <a16:creationId xmlns:a16="http://schemas.microsoft.com/office/drawing/2014/main" id="{3026EAA9-6EED-74BD-2852-4F01650A597E}"/>
              </a:ext>
            </a:extLst>
          </p:cNvPr>
          <p:cNvPicPr/>
          <p:nvPr/>
        </p:nvPicPr>
        <p:blipFill>
          <a:blip r:embed="rId3" cstate="print"/>
          <a:stretch>
            <a:fillRect/>
          </a:stretch>
        </p:blipFill>
        <p:spPr>
          <a:xfrm>
            <a:off x="4948428" y="2105405"/>
            <a:ext cx="7014972" cy="3830779"/>
          </a:xfrm>
          <a:prstGeom prst="rect">
            <a:avLst/>
          </a:prstGeom>
        </p:spPr>
      </p:pic>
    </p:spTree>
    <p:extLst>
      <p:ext uri="{BB962C8B-B14F-4D97-AF65-F5344CB8AC3E}">
        <p14:creationId xmlns:p14="http://schemas.microsoft.com/office/powerpoint/2010/main" val="2595010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F8DDA-B3AB-322D-DF68-F0378EB5E772}"/>
              </a:ext>
            </a:extLst>
          </p:cNvPr>
          <p:cNvSpPr>
            <a:spLocks noGrp="1"/>
          </p:cNvSpPr>
          <p:nvPr>
            <p:ph type="title"/>
          </p:nvPr>
        </p:nvSpPr>
        <p:spPr>
          <a:xfrm>
            <a:off x="1066800" y="398363"/>
            <a:ext cx="10058400" cy="1450757"/>
          </a:xfrm>
        </p:spPr>
        <p:txBody>
          <a:bodyPr>
            <a:noAutofit/>
          </a:bodyPr>
          <a:lstStyle/>
          <a:p>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w</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u</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u</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p</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pa</a:t>
            </a:r>
            <a:r>
              <a:rPr lang="en-US" sz="4000" spc="-2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am</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3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215" dirty="0">
                <a:solidFill>
                  <a:schemeClr val="accent1"/>
                </a:solidFill>
                <a:latin typeface="Calibri" panose="020F0502020204030204" pitchFamily="34" charset="0"/>
                <a:ea typeface="Calibri" panose="020F0502020204030204" pitchFamily="34" charset="0"/>
                <a:cs typeface="Calibri" panose="020F0502020204030204" pitchFamily="34" charset="0"/>
              </a:rPr>
              <a:t>z</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US"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que</a:t>
            </a:r>
            <a:r>
              <a:rPr lang="en-US" sz="4000" spc="-13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210" dirty="0">
                <a:solidFill>
                  <a:schemeClr val="accent1"/>
                </a:solidFill>
                <a:latin typeface="Calibri" panose="020F0502020204030204" pitchFamily="34" charset="0"/>
                <a:ea typeface="Calibri" panose="020F0502020204030204" pitchFamily="34" charset="0"/>
                <a:cs typeface="Calibri" panose="020F0502020204030204" pitchFamily="34" charset="0"/>
              </a:rPr>
              <a:t>P</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w</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B</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I  </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ll</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w</a:t>
            </a:r>
            <a:r>
              <a:rPr lang="en-US" sz="4000" spc="-229"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use</a:t>
            </a:r>
            <a:r>
              <a:rPr lang="en-US" sz="4000" spc="-2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fil</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8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base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2</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f</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2</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18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anc</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f</a:t>
            </a:r>
            <a:r>
              <a:rPr lang="en-US" sz="4000" spc="-2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m</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om</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um</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F7E027F-4BCB-BEF3-0FD1-94C5958113D1}"/>
              </a:ext>
            </a:extLst>
          </p:cNvPr>
          <p:cNvSpPr txBox="1"/>
          <p:nvPr/>
        </p:nvSpPr>
        <p:spPr>
          <a:xfrm>
            <a:off x="1178560" y="2146559"/>
            <a:ext cx="9946640" cy="2862322"/>
          </a:xfrm>
          <a:prstGeom prst="rect">
            <a:avLst/>
          </a:prstGeom>
          <a:noFill/>
        </p:spPr>
        <p:txBody>
          <a:bodyPr wrap="square">
            <a:spAutoFit/>
          </a:bodyPr>
          <a:lstStyle/>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Parameterized queries can be set up using Power Query, to allow users to filter data based on the Distance from Home column using parameters.</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Load your data, create a new parameter in the Power Query Editor for Distance Parameter, and set  its datatype to decimal/whole number.</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In the Power Query Editor, locate the query that loads your data and add a filter step to filter the  data based on the parameter. = </a:t>
            </a:r>
            <a:r>
              <a:rPr lang="en-IN" dirty="0" err="1">
                <a:latin typeface="Calibri" panose="020F0502020204030204" pitchFamily="34" charset="0"/>
                <a:ea typeface="Calibri" panose="020F0502020204030204" pitchFamily="34" charset="0"/>
                <a:cs typeface="Calibri" panose="020F0502020204030204" pitchFamily="34" charset="0"/>
              </a:rPr>
              <a:t>Table.SelectRows</a:t>
            </a:r>
            <a:r>
              <a:rPr lang="en-IN" dirty="0">
                <a:latin typeface="Calibri" panose="020F0502020204030204" pitchFamily="34" charset="0"/>
                <a:ea typeface="Calibri" panose="020F0502020204030204" pitchFamily="34" charset="0"/>
                <a:cs typeface="Calibri" panose="020F0502020204030204" pitchFamily="34" charset="0"/>
              </a:rPr>
              <a:t>(</a:t>
            </a:r>
            <a:r>
              <a:rPr lang="en-IN" dirty="0" err="1">
                <a:latin typeface="Calibri" panose="020F0502020204030204" pitchFamily="34" charset="0"/>
                <a:ea typeface="Calibri" panose="020F0502020204030204" pitchFamily="34" charset="0"/>
                <a:cs typeface="Calibri" panose="020F0502020204030204" pitchFamily="34" charset="0"/>
              </a:rPr>
              <a:t>YourPreviousStep</a:t>
            </a:r>
            <a:r>
              <a:rPr lang="en-IN" dirty="0">
                <a:latin typeface="Calibri" panose="020F0502020204030204" pitchFamily="34" charset="0"/>
                <a:ea typeface="Calibri" panose="020F0502020204030204" pitchFamily="34" charset="0"/>
                <a:cs typeface="Calibri" panose="020F0502020204030204" pitchFamily="34" charset="0"/>
              </a:rPr>
              <a:t>, each [</a:t>
            </a:r>
            <a:r>
              <a:rPr lang="en-IN" dirty="0" err="1">
                <a:latin typeface="Calibri" panose="020F0502020204030204" pitchFamily="34" charset="0"/>
                <a:ea typeface="Calibri" panose="020F0502020204030204" pitchFamily="34" charset="0"/>
                <a:cs typeface="Calibri" panose="020F0502020204030204" pitchFamily="34" charset="0"/>
              </a:rPr>
              <a:t>DistanceFromHome</a:t>
            </a:r>
            <a:r>
              <a:rPr lang="en-IN" dirty="0">
                <a:latin typeface="Calibri" panose="020F0502020204030204" pitchFamily="34" charset="0"/>
                <a:ea typeface="Calibri" panose="020F0502020204030204" pitchFamily="34" charset="0"/>
                <a:cs typeface="Calibri" panose="020F0502020204030204" pitchFamily="34" charset="0"/>
              </a:rPr>
              <a:t>] &lt;=  </a:t>
            </a:r>
            <a:r>
              <a:rPr lang="en-IN" dirty="0" err="1">
                <a:latin typeface="Calibri" panose="020F0502020204030204" pitchFamily="34" charset="0"/>
                <a:ea typeface="Calibri" panose="020F0502020204030204" pitchFamily="34" charset="0"/>
                <a:cs typeface="Calibri" panose="020F0502020204030204" pitchFamily="34" charset="0"/>
              </a:rPr>
              <a:t>DistanceParameter</a:t>
            </a:r>
            <a:r>
              <a:rPr lang="en-IN" dirty="0">
                <a:latin typeface="Calibri" panose="020F0502020204030204" pitchFamily="34" charset="0"/>
                <a:ea typeface="Calibri" panose="020F0502020204030204" pitchFamily="34" charset="0"/>
                <a:cs typeface="Calibri" panose="020F0502020204030204" pitchFamily="34" charset="0"/>
              </a:rPr>
              <a:t>)</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Click "Close &amp; Apply" in the Home tab to apply the changes.</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In your Power BI report, create a slicer visual or any other method for users to input the parameter  value and manually update the filter condition in your visual to reference the parameter.</a:t>
            </a:r>
          </a:p>
        </p:txBody>
      </p:sp>
    </p:spTree>
    <p:extLst>
      <p:ext uri="{BB962C8B-B14F-4D97-AF65-F5344CB8AC3E}">
        <p14:creationId xmlns:p14="http://schemas.microsoft.com/office/powerpoint/2010/main" val="334225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83BA-B196-5157-6861-A9D56BC66814}"/>
              </a:ext>
            </a:extLst>
          </p:cNvPr>
          <p:cNvSpPr>
            <a:spLocks noGrp="1"/>
          </p:cNvSpPr>
          <p:nvPr>
            <p:ph type="title"/>
          </p:nvPr>
        </p:nvSpPr>
        <p:spPr>
          <a:xfrm>
            <a:off x="1066800" y="439003"/>
            <a:ext cx="10058400" cy="1450757"/>
          </a:xfrm>
        </p:spPr>
        <p:txBody>
          <a:bodyPr>
            <a:noAutofit/>
          </a:bodyPr>
          <a:lstStyle/>
          <a:p>
            <a:r>
              <a:rPr lang="en-US" sz="4000" spc="-65" dirty="0">
                <a:solidFill>
                  <a:schemeClr val="accent1"/>
                </a:solidFill>
                <a:latin typeface="Calibri" panose="020F0502020204030204" pitchFamily="34" charset="0"/>
                <a:ea typeface="Calibri" panose="020F0502020204030204" pitchFamily="34" charset="0"/>
                <a:cs typeface="Calibri" panose="020F0502020204030204" pitchFamily="34" charset="0"/>
              </a:rPr>
              <a:t>In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Excel,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calculate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the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total </a:t>
            </a:r>
            <a:r>
              <a:rPr lang="en-US" sz="4000" spc="-110" dirty="0">
                <a:solidFill>
                  <a:schemeClr val="accent1"/>
                </a:solidFill>
                <a:latin typeface="Calibri" panose="020F0502020204030204" pitchFamily="34" charset="0"/>
                <a:ea typeface="Calibri" panose="020F0502020204030204" pitchFamily="34" charset="0"/>
                <a:cs typeface="Calibri" panose="020F0502020204030204" pitchFamily="34" charset="0"/>
              </a:rPr>
              <a:t>Monthly Income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for </a:t>
            </a:r>
            <a:r>
              <a:rPr lang="en-US" sz="4000" spc="-90" dirty="0">
                <a:solidFill>
                  <a:schemeClr val="accent1"/>
                </a:solidFill>
                <a:latin typeface="Calibri" panose="020F0502020204030204" pitchFamily="34" charset="0"/>
                <a:ea typeface="Calibri" panose="020F0502020204030204" pitchFamily="34" charset="0"/>
                <a:cs typeface="Calibri" panose="020F0502020204030204" pitchFamily="34" charset="0"/>
              </a:rPr>
              <a:t>each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Depar</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tme</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t>
            </a:r>
            <a:r>
              <a:rPr lang="en-US"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ons</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der</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on</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emp</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w</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J</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b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v</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spc="-18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at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equa</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3.</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 name="object 3">
            <a:extLst>
              <a:ext uri="{FF2B5EF4-FFF2-40B4-BE49-F238E27FC236}">
                <a16:creationId xmlns:a16="http://schemas.microsoft.com/office/drawing/2014/main" id="{26FF1C78-1C7D-AD66-CB58-64C87190E12E}"/>
              </a:ext>
            </a:extLst>
          </p:cNvPr>
          <p:cNvGrpSpPr/>
          <p:nvPr/>
        </p:nvGrpSpPr>
        <p:grpSpPr>
          <a:xfrm>
            <a:off x="1903412" y="2368753"/>
            <a:ext cx="8385175" cy="2988945"/>
            <a:chOff x="2173745" y="2764993"/>
            <a:chExt cx="8385175" cy="2988945"/>
          </a:xfrm>
        </p:grpSpPr>
        <p:pic>
          <p:nvPicPr>
            <p:cNvPr id="4" name="object 4">
              <a:extLst>
                <a:ext uri="{FF2B5EF4-FFF2-40B4-BE49-F238E27FC236}">
                  <a16:creationId xmlns:a16="http://schemas.microsoft.com/office/drawing/2014/main" id="{2F61B2CB-E98C-A43A-6EA7-918092CD7099}"/>
                </a:ext>
              </a:extLst>
            </p:cNvPr>
            <p:cNvPicPr/>
            <p:nvPr/>
          </p:nvPicPr>
          <p:blipFill>
            <a:blip r:embed="rId2" cstate="print"/>
            <a:stretch>
              <a:fillRect/>
            </a:stretch>
          </p:blipFill>
          <p:spPr>
            <a:xfrm>
              <a:off x="2173745" y="2764993"/>
              <a:ext cx="8384767" cy="2988818"/>
            </a:xfrm>
            <a:prstGeom prst="rect">
              <a:avLst/>
            </a:prstGeom>
          </p:spPr>
        </p:pic>
        <p:pic>
          <p:nvPicPr>
            <p:cNvPr id="5" name="object 5">
              <a:extLst>
                <a:ext uri="{FF2B5EF4-FFF2-40B4-BE49-F238E27FC236}">
                  <a16:creationId xmlns:a16="http://schemas.microsoft.com/office/drawing/2014/main" id="{ED0205CE-1445-6729-06BF-53C2E7ED6406}"/>
                </a:ext>
              </a:extLst>
            </p:cNvPr>
            <p:cNvPicPr/>
            <p:nvPr/>
          </p:nvPicPr>
          <p:blipFill>
            <a:blip r:embed="rId3" cstate="print"/>
            <a:stretch>
              <a:fillRect/>
            </a:stretch>
          </p:blipFill>
          <p:spPr>
            <a:xfrm>
              <a:off x="2295144" y="2886456"/>
              <a:ext cx="7980426" cy="2584704"/>
            </a:xfrm>
            <a:prstGeom prst="rect">
              <a:avLst/>
            </a:prstGeom>
          </p:spPr>
        </p:pic>
      </p:grpSp>
    </p:spTree>
    <p:extLst>
      <p:ext uri="{BB962C8B-B14F-4D97-AF65-F5344CB8AC3E}">
        <p14:creationId xmlns:p14="http://schemas.microsoft.com/office/powerpoint/2010/main" val="326606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F54C-FAD1-4058-C37D-38EEA04AB0CE}"/>
              </a:ext>
            </a:extLst>
          </p:cNvPr>
          <p:cNvSpPr>
            <a:spLocks noGrp="1"/>
          </p:cNvSpPr>
          <p:nvPr>
            <p:ph type="title"/>
          </p:nvPr>
        </p:nvSpPr>
        <p:spPr>
          <a:xfrm>
            <a:off x="1066800" y="398363"/>
            <a:ext cx="10058400" cy="1450757"/>
          </a:xfrm>
        </p:spPr>
        <p:txBody>
          <a:bodyPr>
            <a:noAutofit/>
          </a:bodyPr>
          <a:lstStyle/>
          <a:p>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Explain</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90" dirty="0">
                <a:solidFill>
                  <a:schemeClr val="accent1"/>
                </a:solidFill>
                <a:latin typeface="Calibri" panose="020F0502020204030204" pitchFamily="34" charset="0"/>
                <a:ea typeface="Calibri" panose="020F0502020204030204" pitchFamily="34" charset="0"/>
                <a:cs typeface="Calibri" panose="020F0502020204030204" pitchFamily="34" charset="0"/>
              </a:rPr>
              <a:t>how</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to</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perform</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0" dirty="0">
                <a:solidFill>
                  <a:schemeClr val="accent1"/>
                </a:solidFill>
                <a:latin typeface="Calibri" panose="020F0502020204030204" pitchFamily="34" charset="0"/>
                <a:ea typeface="Calibri" panose="020F0502020204030204" pitchFamily="34" charset="0"/>
                <a:cs typeface="Calibri" panose="020F0502020204030204" pitchFamily="34" charset="0"/>
              </a:rPr>
              <a:t>What-If</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analysis</a:t>
            </a:r>
            <a:r>
              <a:rPr lang="en-US" sz="4000" spc="-229"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65" dirty="0">
                <a:solidFill>
                  <a:schemeClr val="accent1"/>
                </a:solidFill>
                <a:latin typeface="Calibri" panose="020F0502020204030204" pitchFamily="34" charset="0"/>
                <a:ea typeface="Calibri" panose="020F0502020204030204" pitchFamily="34" charset="0"/>
                <a:cs typeface="Calibri" panose="020F0502020204030204" pitchFamily="34" charset="0"/>
              </a:rPr>
              <a:t>in</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Excel</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to </a:t>
            </a:r>
            <a:r>
              <a:rPr lang="en-US" sz="4000" spc="-89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und</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04"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18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US"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mpac</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f</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10</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nc</a:t>
            </a:r>
            <a:r>
              <a:rPr lang="en-US" sz="4000" spc="-18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eas</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210" dirty="0">
                <a:solidFill>
                  <a:schemeClr val="accent1"/>
                </a:solidFill>
                <a:latin typeface="Calibri" panose="020F0502020204030204" pitchFamily="34" charset="0"/>
                <a:ea typeface="Calibri" panose="020F0502020204030204" pitchFamily="34" charset="0"/>
                <a:cs typeface="Calibri" panose="020F0502020204030204" pitchFamily="34" charset="0"/>
              </a:rPr>
              <a:t>P</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8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ce</a:t>
            </a:r>
            <a:r>
              <a:rPr lang="en-US" sz="4000" spc="-16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Sa</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Hi</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k</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M</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6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om</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232B3EF-57DB-3764-A9AE-0BC73A059D34}"/>
              </a:ext>
            </a:extLst>
          </p:cNvPr>
          <p:cNvSpPr txBox="1"/>
          <p:nvPr/>
        </p:nvSpPr>
        <p:spPr>
          <a:xfrm>
            <a:off x="1178560" y="2288183"/>
            <a:ext cx="9946640" cy="3139321"/>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To perform a What-If analysis:</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In a cell (let's say A1), enter the initial Percent Salary Hike value (e.g., 5%), or else, highlight the cells  where the percent hike is stored.</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In another cell, calculate the Monthly Income based on the formula that includes the Percent Salary Hike.</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Now that you have both the columns 'Monthly Income' and 'Percent Salary Hike', drag down the cell  with the initial Percent Salary Hike to, say, A10. Excel will fill in the remaining values.</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We can see how Monthly Income changes with different Percent Salary Hike values.</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Likewise, you can also go to Data Tab in Excel and click on 'What-If analysis' and select 'Data Table’.</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Choose the cell with the formula for Monthly Income as the "Column input cell" and play with different  Percent Salary Hike values, and Excel will show you the corresponding Monthly Income.</a:t>
            </a:r>
          </a:p>
        </p:txBody>
      </p:sp>
    </p:spTree>
    <p:extLst>
      <p:ext uri="{BB962C8B-B14F-4D97-AF65-F5344CB8AC3E}">
        <p14:creationId xmlns:p14="http://schemas.microsoft.com/office/powerpoint/2010/main" val="1735801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CE20-0106-F32D-AE71-C6DDE1B34481}"/>
              </a:ext>
            </a:extLst>
          </p:cNvPr>
          <p:cNvSpPr>
            <a:spLocks noGrp="1"/>
          </p:cNvSpPr>
          <p:nvPr>
            <p:ph type="title"/>
          </p:nvPr>
        </p:nvSpPr>
        <p:spPr>
          <a:xfrm>
            <a:off x="1066800" y="510123"/>
            <a:ext cx="10058400" cy="1450757"/>
          </a:xfrm>
        </p:spPr>
        <p:txBody>
          <a:bodyPr>
            <a:noAutofit/>
          </a:bodyPr>
          <a:lstStyle/>
          <a:p>
            <a:r>
              <a:rPr lang="en-US" sz="4000" spc="-135" dirty="0">
                <a:solidFill>
                  <a:schemeClr val="accent1"/>
                </a:solidFill>
                <a:latin typeface="Calibri" panose="020F0502020204030204" pitchFamily="34" charset="0"/>
                <a:ea typeface="Calibri" panose="020F0502020204030204" pitchFamily="34" charset="0"/>
                <a:cs typeface="Calibri" panose="020F0502020204030204" pitchFamily="34" charset="0"/>
              </a:rPr>
              <a:t>Verify</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65" dirty="0">
                <a:solidFill>
                  <a:schemeClr val="accent1"/>
                </a:solidFill>
                <a:latin typeface="Calibri" panose="020F0502020204030204" pitchFamily="34" charset="0"/>
                <a:ea typeface="Calibri" panose="020F0502020204030204" pitchFamily="34" charset="0"/>
                <a:cs typeface="Calibri" panose="020F0502020204030204" pitchFamily="34" charset="0"/>
              </a:rPr>
              <a:t>if</a:t>
            </a:r>
            <a:r>
              <a:rPr lang="en-US" sz="4000" spc="-23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the</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data</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adheres</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to</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predefined</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schema.</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What </a:t>
            </a:r>
            <a:r>
              <a:rPr lang="en-US" sz="4000" spc="-89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actions</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would</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0" dirty="0">
                <a:solidFill>
                  <a:schemeClr val="accent1"/>
                </a:solidFill>
                <a:latin typeface="Calibri" panose="020F0502020204030204" pitchFamily="34" charset="0"/>
                <a:ea typeface="Calibri" panose="020F0502020204030204" pitchFamily="34" charset="0"/>
                <a:cs typeface="Calibri" panose="020F0502020204030204" pitchFamily="34" charset="0"/>
              </a:rPr>
              <a:t>you</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45" dirty="0">
                <a:solidFill>
                  <a:schemeClr val="accent1"/>
                </a:solidFill>
                <a:latin typeface="Calibri" panose="020F0502020204030204" pitchFamily="34" charset="0"/>
                <a:ea typeface="Calibri" panose="020F0502020204030204" pitchFamily="34" charset="0"/>
                <a:cs typeface="Calibri" panose="020F0502020204030204" pitchFamily="34" charset="0"/>
              </a:rPr>
              <a:t>take</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65" dirty="0">
                <a:solidFill>
                  <a:schemeClr val="accent1"/>
                </a:solidFill>
                <a:latin typeface="Calibri" panose="020F0502020204030204" pitchFamily="34" charset="0"/>
                <a:ea typeface="Calibri" panose="020F0502020204030204" pitchFamily="34" charset="0"/>
                <a:cs typeface="Calibri" panose="020F0502020204030204" pitchFamily="34" charset="0"/>
              </a:rPr>
              <a:t>if</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0" dirty="0">
                <a:solidFill>
                  <a:schemeClr val="accent1"/>
                </a:solidFill>
                <a:latin typeface="Calibri" panose="020F0502020204030204" pitchFamily="34" charset="0"/>
                <a:ea typeface="Calibri" panose="020F0502020204030204" pitchFamily="34" charset="0"/>
                <a:cs typeface="Calibri" panose="020F0502020204030204" pitchFamily="34" charset="0"/>
              </a:rPr>
              <a:t>you</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95" dirty="0">
                <a:solidFill>
                  <a:schemeClr val="accent1"/>
                </a:solidFill>
                <a:latin typeface="Calibri" panose="020F0502020204030204" pitchFamily="34" charset="0"/>
                <a:ea typeface="Calibri" panose="020F0502020204030204" pitchFamily="34" charset="0"/>
                <a:cs typeface="Calibri" panose="020F0502020204030204" pitchFamily="34" charset="0"/>
              </a:rPr>
              <a:t>find</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inconsistencies?</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CFD066A-7D87-0BF8-ED34-0F661C199C51}"/>
              </a:ext>
            </a:extLst>
          </p:cNvPr>
          <p:cNvSpPr txBox="1"/>
          <p:nvPr/>
        </p:nvSpPr>
        <p:spPr>
          <a:xfrm>
            <a:off x="1178560" y="2349143"/>
            <a:ext cx="9946640" cy="2862322"/>
          </a:xfrm>
          <a:prstGeom prst="rect">
            <a:avLst/>
          </a:prstGeom>
          <a:noFill/>
        </p:spPr>
        <p:txBody>
          <a:bodyPr wrap="square">
            <a:spAutoFit/>
          </a:bodyPr>
          <a:lstStyle/>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Verifying if data adheres to a predefined schema involves checking whether the actual data in a dataset  aligns with the expected structure and rules outlined in the predefined schema.</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As per current status of the data, there is a need to reorder </a:t>
            </a:r>
            <a:r>
              <a:rPr lang="en-IN" dirty="0" err="1">
                <a:latin typeface="Calibri" panose="020F0502020204030204" pitchFamily="34" charset="0"/>
                <a:ea typeface="Calibri" panose="020F0502020204030204" pitchFamily="34" charset="0"/>
                <a:cs typeface="Calibri" panose="020F0502020204030204" pitchFamily="34" charset="0"/>
              </a:rPr>
              <a:t>EmployeeID</a:t>
            </a:r>
            <a:r>
              <a:rPr lang="en-IN" dirty="0">
                <a:latin typeface="Calibri" panose="020F0502020204030204" pitchFamily="34" charset="0"/>
                <a:ea typeface="Calibri" panose="020F0502020204030204" pitchFamily="34" charset="0"/>
                <a:cs typeface="Calibri" panose="020F0502020204030204" pitchFamily="34" charset="0"/>
              </a:rPr>
              <a:t> column, changing data type of '</a:t>
            </a:r>
            <a:r>
              <a:rPr lang="en-IN" dirty="0" err="1">
                <a:latin typeface="Calibri" panose="020F0502020204030204" pitchFamily="34" charset="0"/>
                <a:ea typeface="Calibri" panose="020F0502020204030204" pitchFamily="34" charset="0"/>
                <a:cs typeface="Calibri" panose="020F0502020204030204" pitchFamily="34" charset="0"/>
              </a:rPr>
              <a:t>TotalWorkingHours</a:t>
            </a:r>
            <a:r>
              <a:rPr lang="en-IN" dirty="0">
                <a:latin typeface="Calibri" panose="020F0502020204030204" pitchFamily="34" charset="0"/>
                <a:ea typeface="Calibri" panose="020F0502020204030204" pitchFamily="34" charset="0"/>
                <a:cs typeface="Calibri" panose="020F0502020204030204" pitchFamily="34" charset="0"/>
              </a:rPr>
              <a:t>' column, </a:t>
            </a:r>
            <a:r>
              <a:rPr lang="en-IN" dirty="0" err="1">
                <a:latin typeface="Calibri" panose="020F0502020204030204" pitchFamily="34" charset="0"/>
                <a:ea typeface="Calibri" panose="020F0502020204030204" pitchFamily="34" charset="0"/>
                <a:cs typeface="Calibri" panose="020F0502020204030204" pitchFamily="34" charset="0"/>
              </a:rPr>
              <a:t>flling</a:t>
            </a:r>
            <a:r>
              <a:rPr lang="en-IN" dirty="0">
                <a:latin typeface="Calibri" panose="020F0502020204030204" pitchFamily="34" charset="0"/>
                <a:ea typeface="Calibri" panose="020F0502020204030204" pitchFamily="34" charset="0"/>
                <a:cs typeface="Calibri" panose="020F0502020204030204" pitchFamily="34" charset="0"/>
              </a:rPr>
              <a:t> NA values and blank values from </a:t>
            </a:r>
            <a:r>
              <a:rPr lang="en-IN" dirty="0" err="1">
                <a:latin typeface="Calibri" panose="020F0502020204030204" pitchFamily="34" charset="0"/>
                <a:ea typeface="Calibri" panose="020F0502020204030204" pitchFamily="34" charset="0"/>
                <a:cs typeface="Calibri" panose="020F0502020204030204" pitchFamily="34" charset="0"/>
              </a:rPr>
              <a:t>general_data</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employee_survey_data</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manager_survey_data</a:t>
            </a:r>
            <a:r>
              <a:rPr lang="en-IN" dirty="0">
                <a:latin typeface="Calibri" panose="020F0502020204030204" pitchFamily="34" charset="0"/>
                <a:ea typeface="Calibri" panose="020F0502020204030204" pitchFamily="34" charset="0"/>
                <a:cs typeface="Calibri" panose="020F0502020204030204" pitchFamily="34" charset="0"/>
              </a:rPr>
              <a:t>.</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There is '</a:t>
            </a:r>
            <a:r>
              <a:rPr lang="en-IN" dirty="0" err="1">
                <a:latin typeface="Calibri" panose="020F0502020204030204" pitchFamily="34" charset="0"/>
                <a:ea typeface="Calibri" panose="020F0502020204030204" pitchFamily="34" charset="0"/>
                <a:cs typeface="Calibri" panose="020F0502020204030204" pitchFamily="34" charset="0"/>
              </a:rPr>
              <a:t>EmployeeID</a:t>
            </a:r>
            <a:r>
              <a:rPr lang="en-IN" dirty="0">
                <a:latin typeface="Calibri" panose="020F0502020204030204" pitchFamily="34" charset="0"/>
                <a:ea typeface="Calibri" panose="020F0502020204030204" pitchFamily="34" charset="0"/>
                <a:cs typeface="Calibri" panose="020F0502020204030204" pitchFamily="34" charset="0"/>
              </a:rPr>
              <a:t>' label missing in the 'in-time' and 'out-time' data.</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It is very important to address these inconsistencies in the data files and check if data profiling is done  carefully and the data is validated correctly.</a:t>
            </a:r>
          </a:p>
          <a:p>
            <a:pPr marL="342900" indent="-342900">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The dataset would then conform to the predefined schema following the resolution of all identified  inconsistencies and the implementation of necessary data quality measures.</a:t>
            </a:r>
          </a:p>
        </p:txBody>
      </p:sp>
    </p:spTree>
    <p:extLst>
      <p:ext uri="{BB962C8B-B14F-4D97-AF65-F5344CB8AC3E}">
        <p14:creationId xmlns:p14="http://schemas.microsoft.com/office/powerpoint/2010/main" val="1868644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5C74-5302-E4E5-B374-4CA376AF4BF7}"/>
              </a:ext>
            </a:extLst>
          </p:cNvPr>
          <p:cNvSpPr>
            <a:spLocks noGrp="1"/>
          </p:cNvSpPr>
          <p:nvPr>
            <p:ph type="title"/>
          </p:nvPr>
        </p:nvSpPr>
        <p:spPr/>
        <p:txBody>
          <a:bodyPr>
            <a:normAutofit/>
          </a:bodyPr>
          <a:lstStyle/>
          <a:p>
            <a:pPr algn="ctr"/>
            <a:r>
              <a:rPr lang="en-IN" sz="4000" spc="-16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IN"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AS</a:t>
            </a:r>
            <a:r>
              <a:rPr lang="en-IN"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HB</a:t>
            </a:r>
            <a:r>
              <a:rPr lang="en-IN"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IN" sz="4000" spc="-13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IN"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IN"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IN"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MO</a:t>
            </a:r>
            <a:r>
              <a:rPr lang="en-IN"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DE</a:t>
            </a:r>
            <a:r>
              <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p>
        </p:txBody>
      </p:sp>
      <p:pic>
        <p:nvPicPr>
          <p:cNvPr id="3" name="object 3">
            <a:extLst>
              <a:ext uri="{FF2B5EF4-FFF2-40B4-BE49-F238E27FC236}">
                <a16:creationId xmlns:a16="http://schemas.microsoft.com/office/drawing/2014/main" id="{8DABA06D-C314-81E5-BADB-30FF2E774896}"/>
              </a:ext>
            </a:extLst>
          </p:cNvPr>
          <p:cNvPicPr/>
          <p:nvPr/>
        </p:nvPicPr>
        <p:blipFill>
          <a:blip r:embed="rId2" cstate="print"/>
          <a:stretch>
            <a:fillRect/>
          </a:stretch>
        </p:blipFill>
        <p:spPr>
          <a:xfrm>
            <a:off x="2595880" y="2091943"/>
            <a:ext cx="7000240" cy="4186937"/>
          </a:xfrm>
          <a:prstGeom prst="rect">
            <a:avLst/>
          </a:prstGeom>
        </p:spPr>
      </p:pic>
    </p:spTree>
    <p:extLst>
      <p:ext uri="{BB962C8B-B14F-4D97-AF65-F5344CB8AC3E}">
        <p14:creationId xmlns:p14="http://schemas.microsoft.com/office/powerpoint/2010/main" val="35997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E97D-3CC2-2041-675C-F98F7C397CEC}"/>
              </a:ext>
            </a:extLst>
          </p:cNvPr>
          <p:cNvSpPr>
            <a:spLocks noGrp="1"/>
          </p:cNvSpPr>
          <p:nvPr>
            <p:ph type="title"/>
          </p:nvPr>
        </p:nvSpPr>
        <p:spPr/>
        <p:txBody>
          <a:bodyPr>
            <a:normAutofit fontScale="90000"/>
          </a:bodyPr>
          <a:lstStyle/>
          <a:p>
            <a:br>
              <a:rPr lang="en-IN" sz="3200" b="0" i="0" u="none" strike="noStrike" baseline="0" dirty="0">
                <a:solidFill>
                  <a:srgbClr val="000000"/>
                </a:solidFill>
                <a:latin typeface="Calibri" panose="020F0502020204030204" pitchFamily="34" charset="0"/>
              </a:rPr>
            </a:br>
            <a:r>
              <a:rPr lang="en-US" sz="4400" b="0" i="0" u="none" strike="noStrike" baseline="0" dirty="0">
                <a:solidFill>
                  <a:schemeClr val="accent1"/>
                </a:solidFill>
                <a:latin typeface="Calibri" panose="020F0502020204030204" pitchFamily="34" charset="0"/>
              </a:rPr>
              <a:t>Using Excel, how would you filter the dataset to only show employees aged 30 and above?</a:t>
            </a:r>
            <a:endParaRPr lang="en-IN" sz="4400" dirty="0">
              <a:solidFill>
                <a:schemeClr val="accent1"/>
              </a:solidFill>
            </a:endParaRPr>
          </a:p>
        </p:txBody>
      </p:sp>
      <p:grpSp>
        <p:nvGrpSpPr>
          <p:cNvPr id="3" name="object 3">
            <a:extLst>
              <a:ext uri="{FF2B5EF4-FFF2-40B4-BE49-F238E27FC236}">
                <a16:creationId xmlns:a16="http://schemas.microsoft.com/office/drawing/2014/main" id="{48BF1D13-0D12-6DBA-7BDB-09C8CC86CE18}"/>
              </a:ext>
            </a:extLst>
          </p:cNvPr>
          <p:cNvGrpSpPr/>
          <p:nvPr/>
        </p:nvGrpSpPr>
        <p:grpSpPr>
          <a:xfrm>
            <a:off x="314961" y="2199690"/>
            <a:ext cx="11490959" cy="3703270"/>
            <a:chOff x="73152" y="2575610"/>
            <a:chExt cx="12118975" cy="3822700"/>
          </a:xfrm>
        </p:grpSpPr>
        <p:pic>
          <p:nvPicPr>
            <p:cNvPr id="4" name="object 4">
              <a:extLst>
                <a:ext uri="{FF2B5EF4-FFF2-40B4-BE49-F238E27FC236}">
                  <a16:creationId xmlns:a16="http://schemas.microsoft.com/office/drawing/2014/main" id="{D3FFC8C1-8B36-FDEB-4BF1-1BDBE84F347D}"/>
                </a:ext>
              </a:extLst>
            </p:cNvPr>
            <p:cNvPicPr/>
            <p:nvPr/>
          </p:nvPicPr>
          <p:blipFill>
            <a:blip r:embed="rId2" cstate="print"/>
            <a:stretch>
              <a:fillRect/>
            </a:stretch>
          </p:blipFill>
          <p:spPr>
            <a:xfrm>
              <a:off x="73152" y="2575610"/>
              <a:ext cx="3971671" cy="3822319"/>
            </a:xfrm>
            <a:prstGeom prst="rect">
              <a:avLst/>
            </a:prstGeom>
          </p:spPr>
        </p:pic>
        <p:pic>
          <p:nvPicPr>
            <p:cNvPr id="5" name="object 5">
              <a:extLst>
                <a:ext uri="{FF2B5EF4-FFF2-40B4-BE49-F238E27FC236}">
                  <a16:creationId xmlns:a16="http://schemas.microsoft.com/office/drawing/2014/main" id="{4D4ACC8B-74BB-F0C6-0B0F-1977C827C59C}"/>
                </a:ext>
              </a:extLst>
            </p:cNvPr>
            <p:cNvPicPr/>
            <p:nvPr/>
          </p:nvPicPr>
          <p:blipFill>
            <a:blip r:embed="rId3" cstate="print"/>
            <a:stretch>
              <a:fillRect/>
            </a:stretch>
          </p:blipFill>
          <p:spPr>
            <a:xfrm>
              <a:off x="267462" y="2769870"/>
              <a:ext cx="3421379" cy="3272028"/>
            </a:xfrm>
            <a:prstGeom prst="rect">
              <a:avLst/>
            </a:prstGeom>
          </p:spPr>
        </p:pic>
        <p:pic>
          <p:nvPicPr>
            <p:cNvPr id="6" name="object 6">
              <a:extLst>
                <a:ext uri="{FF2B5EF4-FFF2-40B4-BE49-F238E27FC236}">
                  <a16:creationId xmlns:a16="http://schemas.microsoft.com/office/drawing/2014/main" id="{CD633BE4-1E82-56F4-B124-BE1B4AF08338}"/>
                </a:ext>
              </a:extLst>
            </p:cNvPr>
            <p:cNvPicPr/>
            <p:nvPr/>
          </p:nvPicPr>
          <p:blipFill>
            <a:blip r:embed="rId4" cstate="print"/>
            <a:stretch>
              <a:fillRect/>
            </a:stretch>
          </p:blipFill>
          <p:spPr>
            <a:xfrm>
              <a:off x="3855719" y="2952000"/>
              <a:ext cx="4642104" cy="2844926"/>
            </a:xfrm>
            <a:prstGeom prst="rect">
              <a:avLst/>
            </a:prstGeom>
          </p:spPr>
        </p:pic>
        <p:pic>
          <p:nvPicPr>
            <p:cNvPr id="7" name="object 7">
              <a:extLst>
                <a:ext uri="{FF2B5EF4-FFF2-40B4-BE49-F238E27FC236}">
                  <a16:creationId xmlns:a16="http://schemas.microsoft.com/office/drawing/2014/main" id="{23D14C4C-6FC7-83E9-2D66-FE0B30727F7A}"/>
                </a:ext>
              </a:extLst>
            </p:cNvPr>
            <p:cNvPicPr/>
            <p:nvPr/>
          </p:nvPicPr>
          <p:blipFill>
            <a:blip r:embed="rId5" cstate="print"/>
            <a:stretch>
              <a:fillRect/>
            </a:stretch>
          </p:blipFill>
          <p:spPr>
            <a:xfrm>
              <a:off x="4050030" y="3146298"/>
              <a:ext cx="4091939" cy="2295143"/>
            </a:xfrm>
            <a:prstGeom prst="rect">
              <a:avLst/>
            </a:prstGeom>
          </p:spPr>
        </p:pic>
        <p:pic>
          <p:nvPicPr>
            <p:cNvPr id="8" name="object 8">
              <a:extLst>
                <a:ext uri="{FF2B5EF4-FFF2-40B4-BE49-F238E27FC236}">
                  <a16:creationId xmlns:a16="http://schemas.microsoft.com/office/drawing/2014/main" id="{ED7F6D2E-B899-32CA-32B4-49EA0169E2D9}"/>
                </a:ext>
              </a:extLst>
            </p:cNvPr>
            <p:cNvPicPr/>
            <p:nvPr/>
          </p:nvPicPr>
          <p:blipFill>
            <a:blip r:embed="rId6" cstate="print"/>
            <a:stretch>
              <a:fillRect/>
            </a:stretch>
          </p:blipFill>
          <p:spPr>
            <a:xfrm>
              <a:off x="8218932" y="2575610"/>
              <a:ext cx="3973067" cy="3822319"/>
            </a:xfrm>
            <a:prstGeom prst="rect">
              <a:avLst/>
            </a:prstGeom>
          </p:spPr>
        </p:pic>
        <p:pic>
          <p:nvPicPr>
            <p:cNvPr id="9" name="object 9">
              <a:extLst>
                <a:ext uri="{FF2B5EF4-FFF2-40B4-BE49-F238E27FC236}">
                  <a16:creationId xmlns:a16="http://schemas.microsoft.com/office/drawing/2014/main" id="{3B240A3C-65E3-E05F-5FE3-A32F369E4960}"/>
                </a:ext>
              </a:extLst>
            </p:cNvPr>
            <p:cNvPicPr/>
            <p:nvPr/>
          </p:nvPicPr>
          <p:blipFill>
            <a:blip r:embed="rId7" cstate="print"/>
            <a:stretch>
              <a:fillRect/>
            </a:stretch>
          </p:blipFill>
          <p:spPr>
            <a:xfrm>
              <a:off x="8413242" y="2769870"/>
              <a:ext cx="3442715" cy="3272028"/>
            </a:xfrm>
            <a:prstGeom prst="rect">
              <a:avLst/>
            </a:prstGeom>
          </p:spPr>
        </p:pic>
      </p:grpSp>
    </p:spTree>
    <p:extLst>
      <p:ext uri="{BB962C8B-B14F-4D97-AF65-F5344CB8AC3E}">
        <p14:creationId xmlns:p14="http://schemas.microsoft.com/office/powerpoint/2010/main" val="77906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313B-6C01-DE37-0B73-B25E1B7A7D46}"/>
              </a:ext>
            </a:extLst>
          </p:cNvPr>
          <p:cNvSpPr>
            <a:spLocks noGrp="1"/>
          </p:cNvSpPr>
          <p:nvPr>
            <p:ph type="title"/>
          </p:nvPr>
        </p:nvSpPr>
        <p:spPr>
          <a:xfrm>
            <a:off x="1782458" y="186612"/>
            <a:ext cx="8627084" cy="683001"/>
          </a:xfrm>
        </p:spPr>
        <p:txBody>
          <a:bodyPr>
            <a:normAutofit/>
          </a:bodyPr>
          <a:lstStyle/>
          <a:p>
            <a:pPr algn="ctr"/>
            <a:r>
              <a:rPr lang="en-US" sz="4000">
                <a:solidFill>
                  <a:schemeClr val="accent1"/>
                </a:solidFill>
                <a:latin typeface="Calibri" panose="020F0502020204030204" pitchFamily="34" charset="0"/>
                <a:ea typeface="Calibri" panose="020F0502020204030204" pitchFamily="34" charset="0"/>
                <a:cs typeface="Calibri" panose="020F0502020204030204" pitchFamily="34" charset="0"/>
              </a:rPr>
              <a:t>HR DASHBOARD</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6E7A8B8-45DF-1F63-CF8A-2543921B7818}"/>
              </a:ext>
            </a:extLst>
          </p:cNvPr>
          <p:cNvPicPr>
            <a:picLocks noChangeAspect="1"/>
          </p:cNvPicPr>
          <p:nvPr/>
        </p:nvPicPr>
        <p:blipFill>
          <a:blip r:embed="rId2"/>
          <a:stretch>
            <a:fillRect/>
          </a:stretch>
        </p:blipFill>
        <p:spPr>
          <a:xfrm>
            <a:off x="167952" y="998375"/>
            <a:ext cx="11831216" cy="5383763"/>
          </a:xfrm>
          <a:prstGeom prst="rect">
            <a:avLst/>
          </a:prstGeom>
        </p:spPr>
      </p:pic>
    </p:spTree>
    <p:extLst>
      <p:ext uri="{BB962C8B-B14F-4D97-AF65-F5344CB8AC3E}">
        <p14:creationId xmlns:p14="http://schemas.microsoft.com/office/powerpoint/2010/main" val="32533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05B6-00CC-7BAA-E3C0-DD0EEEA193DE}"/>
              </a:ext>
            </a:extLst>
          </p:cNvPr>
          <p:cNvSpPr>
            <a:spLocks noGrp="1"/>
          </p:cNvSpPr>
          <p:nvPr>
            <p:ph type="title"/>
          </p:nvPr>
        </p:nvSpPr>
        <p:spPr/>
        <p:txBody>
          <a:bodyPr>
            <a:normAutofit/>
          </a:bodyPr>
          <a:lstStyle/>
          <a:p>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8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at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p</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v</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8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ab</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su</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mm</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ar</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215" dirty="0">
                <a:solidFill>
                  <a:schemeClr val="accent1"/>
                </a:solidFill>
                <a:latin typeface="Calibri" panose="020F0502020204030204" pitchFamily="34" charset="0"/>
                <a:ea typeface="Calibri" panose="020F0502020204030204" pitchFamily="34" charset="0"/>
                <a:cs typeface="Calibri" panose="020F0502020204030204" pitchFamily="34" charset="0"/>
              </a:rPr>
              <a:t>z</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9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v</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5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M</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6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y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om</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35" dirty="0">
                <a:solidFill>
                  <a:schemeClr val="accent1"/>
                </a:solidFill>
                <a:latin typeface="Calibri" panose="020F0502020204030204" pitchFamily="34" charset="0"/>
                <a:ea typeface="Calibri" panose="020F0502020204030204" pitchFamily="34" charset="0"/>
                <a:cs typeface="Calibri" panose="020F0502020204030204" pitchFamily="34" charset="0"/>
              </a:rPr>
              <a:t>b</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J</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b</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21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 name="object 3">
            <a:extLst>
              <a:ext uri="{FF2B5EF4-FFF2-40B4-BE49-F238E27FC236}">
                <a16:creationId xmlns:a16="http://schemas.microsoft.com/office/drawing/2014/main" id="{8D129B94-4CCA-3291-B5EA-A117C68E0207}"/>
              </a:ext>
            </a:extLst>
          </p:cNvPr>
          <p:cNvGrpSpPr/>
          <p:nvPr/>
        </p:nvGrpSpPr>
        <p:grpSpPr>
          <a:xfrm>
            <a:off x="3364131" y="2405684"/>
            <a:ext cx="5625465" cy="3446145"/>
            <a:chOff x="3364131" y="2405684"/>
            <a:chExt cx="5625465" cy="3446145"/>
          </a:xfrm>
        </p:grpSpPr>
        <p:pic>
          <p:nvPicPr>
            <p:cNvPr id="4" name="object 4">
              <a:extLst>
                <a:ext uri="{FF2B5EF4-FFF2-40B4-BE49-F238E27FC236}">
                  <a16:creationId xmlns:a16="http://schemas.microsoft.com/office/drawing/2014/main" id="{ED71492E-CDBD-6E6A-3BFB-7B97E461336C}"/>
                </a:ext>
              </a:extLst>
            </p:cNvPr>
            <p:cNvPicPr/>
            <p:nvPr/>
          </p:nvPicPr>
          <p:blipFill>
            <a:blip r:embed="rId2" cstate="print"/>
            <a:stretch>
              <a:fillRect/>
            </a:stretch>
          </p:blipFill>
          <p:spPr>
            <a:xfrm>
              <a:off x="3364131" y="2405684"/>
              <a:ext cx="5625153" cy="3446017"/>
            </a:xfrm>
            <a:prstGeom prst="rect">
              <a:avLst/>
            </a:prstGeom>
          </p:spPr>
        </p:pic>
        <p:pic>
          <p:nvPicPr>
            <p:cNvPr id="5" name="object 5">
              <a:extLst>
                <a:ext uri="{FF2B5EF4-FFF2-40B4-BE49-F238E27FC236}">
                  <a16:creationId xmlns:a16="http://schemas.microsoft.com/office/drawing/2014/main" id="{B73C56FE-4B81-813B-2BE1-2BEF26F61D2B}"/>
                </a:ext>
              </a:extLst>
            </p:cNvPr>
            <p:cNvPicPr/>
            <p:nvPr/>
          </p:nvPicPr>
          <p:blipFill>
            <a:blip r:embed="rId3" cstate="print"/>
            <a:stretch>
              <a:fillRect/>
            </a:stretch>
          </p:blipFill>
          <p:spPr>
            <a:xfrm>
              <a:off x="3485387" y="2599943"/>
              <a:ext cx="5221223" cy="2895599"/>
            </a:xfrm>
            <a:prstGeom prst="rect">
              <a:avLst/>
            </a:prstGeom>
          </p:spPr>
        </p:pic>
      </p:grpSp>
    </p:spTree>
    <p:extLst>
      <p:ext uri="{BB962C8B-B14F-4D97-AF65-F5344CB8AC3E}">
        <p14:creationId xmlns:p14="http://schemas.microsoft.com/office/powerpoint/2010/main" val="81937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BE4E-0C95-EF82-D3A1-1A6DF2DC35FA}"/>
              </a:ext>
            </a:extLst>
          </p:cNvPr>
          <p:cNvSpPr>
            <a:spLocks noGrp="1"/>
          </p:cNvSpPr>
          <p:nvPr>
            <p:ph type="title"/>
          </p:nvPr>
        </p:nvSpPr>
        <p:spPr>
          <a:xfrm>
            <a:off x="1066800" y="469483"/>
            <a:ext cx="10058400" cy="1450757"/>
          </a:xfrm>
        </p:spPr>
        <p:txBody>
          <a:bodyPr>
            <a:noAutofit/>
          </a:bodyPr>
          <a:lstStyle/>
          <a:p>
            <a:pPr marL="12700" marR="5080">
              <a:lnSpc>
                <a:spcPts val="4079"/>
              </a:lnSpc>
              <a:spcBef>
                <a:spcPts val="835"/>
              </a:spcBef>
            </a:pP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App</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ond</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ona</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220" dirty="0">
                <a:solidFill>
                  <a:schemeClr val="accent1"/>
                </a:solidFill>
                <a:latin typeface="Calibri" panose="020F0502020204030204" pitchFamily="34" charset="0"/>
                <a:ea typeface="Calibri" panose="020F0502020204030204" pitchFamily="34" charset="0"/>
                <a:cs typeface="Calibri" panose="020F0502020204030204" pitchFamily="34" charset="0"/>
              </a:rPr>
              <a:t>f</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orm</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8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gh</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spc="-16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emp</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w</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h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M</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6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om</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ab</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v</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 </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ompa</a:t>
            </a:r>
            <a:r>
              <a:rPr lang="en-US" sz="4000" spc="-195"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9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v</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5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om</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 name="object 3">
            <a:extLst>
              <a:ext uri="{FF2B5EF4-FFF2-40B4-BE49-F238E27FC236}">
                <a16:creationId xmlns:a16="http://schemas.microsoft.com/office/drawing/2014/main" id="{EE7DEAF5-F9C6-8812-E33B-C90E2123ED18}"/>
              </a:ext>
            </a:extLst>
          </p:cNvPr>
          <p:cNvGrpSpPr/>
          <p:nvPr/>
        </p:nvGrpSpPr>
        <p:grpSpPr>
          <a:xfrm>
            <a:off x="429577" y="1993927"/>
            <a:ext cx="11332845" cy="4323470"/>
            <a:chOff x="236220" y="2065047"/>
            <a:chExt cx="11787505" cy="4792980"/>
          </a:xfrm>
        </p:grpSpPr>
        <p:pic>
          <p:nvPicPr>
            <p:cNvPr id="4" name="object 4">
              <a:extLst>
                <a:ext uri="{FF2B5EF4-FFF2-40B4-BE49-F238E27FC236}">
                  <a16:creationId xmlns:a16="http://schemas.microsoft.com/office/drawing/2014/main" id="{C6EC4750-D26C-2DA7-471C-6A1E2A8740BB}"/>
                </a:ext>
              </a:extLst>
            </p:cNvPr>
            <p:cNvPicPr/>
            <p:nvPr/>
          </p:nvPicPr>
          <p:blipFill>
            <a:blip r:embed="rId2" cstate="print"/>
            <a:stretch>
              <a:fillRect/>
            </a:stretch>
          </p:blipFill>
          <p:spPr>
            <a:xfrm>
              <a:off x="236220" y="2065047"/>
              <a:ext cx="11787505" cy="4792948"/>
            </a:xfrm>
            <a:prstGeom prst="rect">
              <a:avLst/>
            </a:prstGeom>
          </p:spPr>
        </p:pic>
        <p:pic>
          <p:nvPicPr>
            <p:cNvPr id="5" name="object 5">
              <a:extLst>
                <a:ext uri="{FF2B5EF4-FFF2-40B4-BE49-F238E27FC236}">
                  <a16:creationId xmlns:a16="http://schemas.microsoft.com/office/drawing/2014/main" id="{E4A40976-8526-A8DA-C4FC-6271B78286ED}"/>
                </a:ext>
              </a:extLst>
            </p:cNvPr>
            <p:cNvPicPr/>
            <p:nvPr/>
          </p:nvPicPr>
          <p:blipFill>
            <a:blip r:embed="rId3" cstate="print"/>
            <a:stretch>
              <a:fillRect/>
            </a:stretch>
          </p:blipFill>
          <p:spPr>
            <a:xfrm>
              <a:off x="430530" y="2259330"/>
              <a:ext cx="11237214" cy="4366260"/>
            </a:xfrm>
            <a:prstGeom prst="rect">
              <a:avLst/>
            </a:prstGeom>
          </p:spPr>
        </p:pic>
      </p:grpSp>
    </p:spTree>
    <p:extLst>
      <p:ext uri="{BB962C8B-B14F-4D97-AF65-F5344CB8AC3E}">
        <p14:creationId xmlns:p14="http://schemas.microsoft.com/office/powerpoint/2010/main" val="242058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A23C-5A24-FF22-A205-706A04325EF4}"/>
              </a:ext>
            </a:extLst>
          </p:cNvPr>
          <p:cNvSpPr>
            <a:spLocks noGrp="1"/>
          </p:cNvSpPr>
          <p:nvPr>
            <p:ph type="title"/>
          </p:nvPr>
        </p:nvSpPr>
        <p:spPr/>
        <p:txBody>
          <a:bodyPr>
            <a:normAutofit/>
          </a:bodyPr>
          <a:lstStyle/>
          <a:p>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Create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3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0" dirty="0">
                <a:solidFill>
                  <a:schemeClr val="accent1"/>
                </a:solidFill>
                <a:latin typeface="Calibri" panose="020F0502020204030204" pitchFamily="34" charset="0"/>
                <a:ea typeface="Calibri" panose="020F0502020204030204" pitchFamily="34" charset="0"/>
                <a:cs typeface="Calibri" panose="020F0502020204030204" pitchFamily="34" charset="0"/>
              </a:rPr>
              <a:t>bar</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0" dirty="0">
                <a:solidFill>
                  <a:schemeClr val="accent1"/>
                </a:solidFill>
                <a:latin typeface="Calibri" panose="020F0502020204030204" pitchFamily="34" charset="0"/>
                <a:ea typeface="Calibri" panose="020F0502020204030204" pitchFamily="34" charset="0"/>
                <a:cs typeface="Calibri" panose="020F0502020204030204" pitchFamily="34" charset="0"/>
              </a:rPr>
              <a:t>chart</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65" dirty="0">
                <a:solidFill>
                  <a:schemeClr val="accent1"/>
                </a:solidFill>
                <a:latin typeface="Calibri" panose="020F0502020204030204" pitchFamily="34" charset="0"/>
                <a:ea typeface="Calibri" panose="020F0502020204030204" pitchFamily="34" charset="0"/>
                <a:cs typeface="Calibri" panose="020F0502020204030204" pitchFamily="34" charset="0"/>
              </a:rPr>
              <a:t>in</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Excel</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to</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visualize</a:t>
            </a:r>
            <a:r>
              <a:rPr lang="en-US" sz="4000" spc="-229"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the</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distribution</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60" dirty="0">
                <a:solidFill>
                  <a:schemeClr val="accent1"/>
                </a:solidFill>
                <a:latin typeface="Calibri" panose="020F0502020204030204" pitchFamily="34" charset="0"/>
                <a:ea typeface="Calibri" panose="020F0502020204030204" pitchFamily="34" charset="0"/>
                <a:cs typeface="Calibri" panose="020F0502020204030204" pitchFamily="34" charset="0"/>
              </a:rPr>
              <a:t>of </a:t>
            </a:r>
            <a:r>
              <a:rPr lang="en-US" sz="4000" spc="-89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m</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p</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5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7C47123-92CD-384B-273F-610208CC60EA}"/>
              </a:ext>
            </a:extLst>
          </p:cNvPr>
          <p:cNvPicPr>
            <a:picLocks noChangeAspect="1"/>
          </p:cNvPicPr>
          <p:nvPr/>
        </p:nvPicPr>
        <p:blipFill>
          <a:blip r:embed="rId2"/>
          <a:stretch>
            <a:fillRect/>
          </a:stretch>
        </p:blipFill>
        <p:spPr>
          <a:xfrm>
            <a:off x="2346959" y="2042160"/>
            <a:ext cx="6624321" cy="4201477"/>
          </a:xfrm>
          <a:prstGeom prst="rect">
            <a:avLst/>
          </a:prstGeom>
        </p:spPr>
      </p:pic>
    </p:spTree>
    <p:extLst>
      <p:ext uri="{BB962C8B-B14F-4D97-AF65-F5344CB8AC3E}">
        <p14:creationId xmlns:p14="http://schemas.microsoft.com/office/powerpoint/2010/main" val="173118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E895-D922-13CF-185F-A71A97939D83}"/>
              </a:ext>
            </a:extLst>
          </p:cNvPr>
          <p:cNvSpPr>
            <a:spLocks noGrp="1"/>
          </p:cNvSpPr>
          <p:nvPr>
            <p:ph type="title"/>
          </p:nvPr>
        </p:nvSpPr>
        <p:spPr/>
        <p:txBody>
          <a:bodyPr>
            <a:normAutofit/>
          </a:bodyPr>
          <a:lstStyle/>
          <a:p>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de</a:t>
            </a:r>
            <a:r>
              <a:rPr lang="en-US" sz="4000" spc="-16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ti</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f</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95"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m</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ss</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ons</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6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8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"Depar</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tme</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um</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5" name="object 3">
            <a:extLst>
              <a:ext uri="{FF2B5EF4-FFF2-40B4-BE49-F238E27FC236}">
                <a16:creationId xmlns:a16="http://schemas.microsoft.com/office/drawing/2014/main" id="{A303F818-BAE3-E798-3B13-C55619364197}"/>
              </a:ext>
            </a:extLst>
          </p:cNvPr>
          <p:cNvGrpSpPr/>
          <p:nvPr/>
        </p:nvGrpSpPr>
        <p:grpSpPr>
          <a:xfrm>
            <a:off x="1209673" y="1993625"/>
            <a:ext cx="9829800" cy="3722253"/>
            <a:chOff x="1209716" y="1865747"/>
            <a:chExt cx="9829800" cy="4146550"/>
          </a:xfrm>
        </p:grpSpPr>
        <p:pic>
          <p:nvPicPr>
            <p:cNvPr id="6" name="object 4">
              <a:extLst>
                <a:ext uri="{FF2B5EF4-FFF2-40B4-BE49-F238E27FC236}">
                  <a16:creationId xmlns:a16="http://schemas.microsoft.com/office/drawing/2014/main" id="{E61B39A6-D557-3CD3-9797-3B9A9985C821}"/>
                </a:ext>
              </a:extLst>
            </p:cNvPr>
            <p:cNvPicPr/>
            <p:nvPr/>
          </p:nvPicPr>
          <p:blipFill>
            <a:blip r:embed="rId2" cstate="print"/>
            <a:stretch>
              <a:fillRect/>
            </a:stretch>
          </p:blipFill>
          <p:spPr>
            <a:xfrm>
              <a:off x="1209716" y="1865747"/>
              <a:ext cx="9829716" cy="4145983"/>
            </a:xfrm>
            <a:prstGeom prst="rect">
              <a:avLst/>
            </a:prstGeom>
          </p:spPr>
        </p:pic>
        <p:pic>
          <p:nvPicPr>
            <p:cNvPr id="7" name="object 5">
              <a:extLst>
                <a:ext uri="{FF2B5EF4-FFF2-40B4-BE49-F238E27FC236}">
                  <a16:creationId xmlns:a16="http://schemas.microsoft.com/office/drawing/2014/main" id="{591C84A2-07FA-9897-510D-F5DE32F3A966}"/>
                </a:ext>
              </a:extLst>
            </p:cNvPr>
            <p:cNvPicPr/>
            <p:nvPr/>
          </p:nvPicPr>
          <p:blipFill>
            <a:blip r:embed="rId3" cstate="print"/>
            <a:stretch>
              <a:fillRect/>
            </a:stretch>
          </p:blipFill>
          <p:spPr>
            <a:xfrm>
              <a:off x="1331214" y="1987295"/>
              <a:ext cx="9425178" cy="3741420"/>
            </a:xfrm>
            <a:prstGeom prst="rect">
              <a:avLst/>
            </a:prstGeom>
          </p:spPr>
        </p:pic>
      </p:grpSp>
      <p:sp>
        <p:nvSpPr>
          <p:cNvPr id="8" name="TextBox 7">
            <a:extLst>
              <a:ext uri="{FF2B5EF4-FFF2-40B4-BE49-F238E27FC236}">
                <a16:creationId xmlns:a16="http://schemas.microsoft.com/office/drawing/2014/main" id="{CEA4A87B-E8A5-6622-B751-B478E83951B2}"/>
              </a:ext>
            </a:extLst>
          </p:cNvPr>
          <p:cNvSpPr txBox="1"/>
          <p:nvPr/>
        </p:nvSpPr>
        <p:spPr>
          <a:xfrm>
            <a:off x="1440814" y="5715878"/>
            <a:ext cx="9367519" cy="400110"/>
          </a:xfrm>
          <a:prstGeom prst="rect">
            <a:avLst/>
          </a:prstGeom>
          <a:noFill/>
        </p:spPr>
        <p:txBody>
          <a:bodyPr wrap="square" rtlCol="0">
            <a:spAutoFit/>
          </a:bodyPr>
          <a:lstStyle/>
          <a:p>
            <a:pPr marL="12700">
              <a:lnSpc>
                <a:spcPct val="100000"/>
              </a:lnSpc>
              <a:spcBef>
                <a:spcPts val="100"/>
              </a:spcBef>
            </a:pPr>
            <a:r>
              <a:rPr lang="en-US" sz="2000" b="1" spc="-15" dirty="0">
                <a:latin typeface="Calibri Light"/>
                <a:cs typeface="Calibri Light"/>
              </a:rPr>
              <a:t>There</a:t>
            </a:r>
            <a:r>
              <a:rPr lang="en-US" sz="2000" b="1" dirty="0">
                <a:latin typeface="Calibri Light"/>
                <a:cs typeface="Calibri Light"/>
              </a:rPr>
              <a:t> </a:t>
            </a:r>
            <a:r>
              <a:rPr lang="en-US" sz="2000" b="1" spc="-15" dirty="0">
                <a:latin typeface="Calibri Light"/>
                <a:cs typeface="Calibri Light"/>
              </a:rPr>
              <a:t>are</a:t>
            </a:r>
            <a:r>
              <a:rPr lang="en-US" sz="2000" b="1" spc="5" dirty="0">
                <a:latin typeface="Calibri Light"/>
                <a:cs typeface="Calibri Light"/>
              </a:rPr>
              <a:t> </a:t>
            </a:r>
            <a:r>
              <a:rPr lang="en-US" sz="2000" b="1" spc="-5" dirty="0">
                <a:latin typeface="Calibri Light"/>
                <a:cs typeface="Calibri Light"/>
              </a:rPr>
              <a:t>neither</a:t>
            </a:r>
            <a:r>
              <a:rPr lang="en-US" sz="2000" b="1" spc="10" dirty="0">
                <a:latin typeface="Calibri Light"/>
                <a:cs typeface="Calibri Light"/>
              </a:rPr>
              <a:t> </a:t>
            </a:r>
            <a:r>
              <a:rPr lang="en-US" sz="2000" b="1" spc="-5" dirty="0">
                <a:latin typeface="Calibri Light"/>
                <a:cs typeface="Calibri Light"/>
              </a:rPr>
              <a:t>missing </a:t>
            </a:r>
            <a:r>
              <a:rPr lang="en-US" sz="2000" b="1" dirty="0">
                <a:latin typeface="Calibri Light"/>
                <a:cs typeface="Calibri Light"/>
              </a:rPr>
              <a:t>nor </a:t>
            </a:r>
            <a:r>
              <a:rPr lang="en-US" sz="2000" b="1" spc="-15" dirty="0">
                <a:latin typeface="Calibri Light"/>
                <a:cs typeface="Calibri Light"/>
              </a:rPr>
              <a:t>inconsistent</a:t>
            </a:r>
            <a:r>
              <a:rPr lang="en-US" sz="2000" b="1" spc="-5" dirty="0">
                <a:latin typeface="Calibri Light"/>
                <a:cs typeface="Calibri Light"/>
              </a:rPr>
              <a:t> </a:t>
            </a:r>
            <a:r>
              <a:rPr lang="en-US" sz="2000" b="1" spc="-10" dirty="0">
                <a:latin typeface="Calibri Light"/>
                <a:cs typeface="Calibri Light"/>
              </a:rPr>
              <a:t>values</a:t>
            </a:r>
            <a:r>
              <a:rPr lang="en-US" sz="2000" b="1" spc="-15" dirty="0">
                <a:latin typeface="Calibri Light"/>
                <a:cs typeface="Calibri Light"/>
              </a:rPr>
              <a:t> </a:t>
            </a:r>
            <a:r>
              <a:rPr lang="en-US" sz="2000" b="1" dirty="0">
                <a:latin typeface="Calibri Light"/>
                <a:cs typeface="Calibri Light"/>
              </a:rPr>
              <a:t>in</a:t>
            </a:r>
            <a:r>
              <a:rPr lang="en-US" sz="2000" b="1" spc="10" dirty="0">
                <a:latin typeface="Calibri Light"/>
                <a:cs typeface="Calibri Light"/>
              </a:rPr>
              <a:t> </a:t>
            </a:r>
            <a:r>
              <a:rPr lang="en-US" sz="2000" b="1" spc="-5" dirty="0">
                <a:latin typeface="Calibri Light"/>
                <a:cs typeface="Calibri Light"/>
              </a:rPr>
              <a:t>the</a:t>
            </a:r>
            <a:r>
              <a:rPr lang="en-US" sz="2000" b="1" spc="10" dirty="0">
                <a:latin typeface="Calibri Light"/>
                <a:cs typeface="Calibri Light"/>
              </a:rPr>
              <a:t> </a:t>
            </a:r>
            <a:r>
              <a:rPr lang="en-US" sz="2000" b="1" dirty="0">
                <a:latin typeface="Calibri Light"/>
                <a:cs typeface="Calibri Light"/>
              </a:rPr>
              <a:t>‘Department’</a:t>
            </a:r>
            <a:r>
              <a:rPr lang="en-US" sz="2000" b="1" spc="10" dirty="0">
                <a:latin typeface="Calibri Light"/>
                <a:cs typeface="Calibri Light"/>
              </a:rPr>
              <a:t> </a:t>
            </a:r>
            <a:r>
              <a:rPr lang="en-US" sz="2000" b="1" spc="-10" dirty="0">
                <a:latin typeface="Calibri Light"/>
                <a:cs typeface="Calibri Light"/>
              </a:rPr>
              <a:t>column</a:t>
            </a:r>
            <a:r>
              <a:rPr lang="en-US" sz="2000" b="1" dirty="0">
                <a:latin typeface="Calibri Light"/>
                <a:cs typeface="Calibri Light"/>
              </a:rPr>
              <a:t> </a:t>
            </a:r>
            <a:r>
              <a:rPr lang="en-US" sz="2000" b="1" spc="-15" dirty="0">
                <a:latin typeface="Calibri Light"/>
                <a:cs typeface="Calibri Light"/>
              </a:rPr>
              <a:t>to</a:t>
            </a:r>
            <a:r>
              <a:rPr lang="en-US" sz="2000" b="1" spc="-25" dirty="0">
                <a:latin typeface="Calibri Light"/>
                <a:cs typeface="Calibri Light"/>
              </a:rPr>
              <a:t> </a:t>
            </a:r>
            <a:r>
              <a:rPr lang="en-US" sz="2000" b="1" dirty="0">
                <a:latin typeface="Calibri Light"/>
                <a:cs typeface="Calibri Light"/>
              </a:rPr>
              <a:t>be</a:t>
            </a:r>
            <a:r>
              <a:rPr lang="en-US" sz="2000" b="1" spc="-20" dirty="0">
                <a:latin typeface="Calibri Light"/>
                <a:cs typeface="Calibri Light"/>
              </a:rPr>
              <a:t> </a:t>
            </a:r>
            <a:r>
              <a:rPr lang="en-US" sz="2000" b="1" spc="-10" dirty="0">
                <a:latin typeface="Calibri Light"/>
                <a:cs typeface="Calibri Light"/>
              </a:rPr>
              <a:t>cleaned.</a:t>
            </a:r>
            <a:endParaRPr lang="en-US" sz="2000" b="1" dirty="0">
              <a:latin typeface="Calibri Light"/>
              <a:cs typeface="Calibri Light"/>
            </a:endParaRPr>
          </a:p>
        </p:txBody>
      </p:sp>
    </p:spTree>
    <p:extLst>
      <p:ext uri="{BB962C8B-B14F-4D97-AF65-F5344CB8AC3E}">
        <p14:creationId xmlns:p14="http://schemas.microsoft.com/office/powerpoint/2010/main" val="57268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CEA7-FF1F-1730-BFD4-84C2FF3A6546}"/>
              </a:ext>
            </a:extLst>
          </p:cNvPr>
          <p:cNvSpPr>
            <a:spLocks noGrp="1"/>
          </p:cNvSpPr>
          <p:nvPr>
            <p:ph type="title"/>
          </p:nvPr>
        </p:nvSpPr>
        <p:spPr>
          <a:xfrm>
            <a:off x="1066800" y="428843"/>
            <a:ext cx="10058400" cy="1450757"/>
          </a:xfrm>
        </p:spPr>
        <p:txBody>
          <a:bodyPr>
            <a:noAutofit/>
          </a:bodyPr>
          <a:lstStyle/>
          <a:p>
            <a:pPr marL="12700" marR="5080">
              <a:lnSpc>
                <a:spcPts val="4079"/>
              </a:lnSpc>
              <a:spcBef>
                <a:spcPts val="835"/>
              </a:spcBef>
            </a:pP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210" dirty="0">
                <a:solidFill>
                  <a:schemeClr val="accent1"/>
                </a:solidFill>
                <a:latin typeface="Calibri" panose="020F0502020204030204" pitchFamily="34" charset="0"/>
                <a:ea typeface="Calibri" panose="020F0502020204030204" pitchFamily="34" charset="0"/>
                <a:cs typeface="Calibri" panose="020F0502020204030204" pitchFamily="34" charset="0"/>
              </a:rPr>
              <a:t>P</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w</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BI</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18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ab</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8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ti</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onsh</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p</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b</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w</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t>
            </a:r>
            <a:r>
              <a:rPr lang="en-US" sz="4000" spc="-120" dirty="0" err="1">
                <a:solidFill>
                  <a:schemeClr val="accent1"/>
                </a:solidFill>
                <a:latin typeface="Calibri" panose="020F0502020204030204" pitchFamily="34" charset="0"/>
                <a:ea typeface="Calibri" panose="020F0502020204030204" pitchFamily="34" charset="0"/>
                <a:cs typeface="Calibri" panose="020F0502020204030204" pitchFamily="34" charset="0"/>
              </a:rPr>
              <a:t>Emp</a:t>
            </a:r>
            <a:r>
              <a:rPr lang="en-US" sz="4000" spc="-125" dirty="0" err="1">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40" dirty="0" err="1">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70" dirty="0" err="1">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125" dirty="0" err="1">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20" dirty="0" err="1">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25" dirty="0" err="1">
                <a:solidFill>
                  <a:schemeClr val="accent1"/>
                </a:solidFill>
                <a:latin typeface="Calibri" panose="020F0502020204030204" pitchFamily="34" charset="0"/>
                <a:ea typeface="Calibri" panose="020F0502020204030204" pitchFamily="34" charset="0"/>
                <a:cs typeface="Calibri" panose="020F0502020204030204" pitchFamily="34" charset="0"/>
              </a:rPr>
              <a:t>ID</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emp</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8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d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the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t>
            </a:r>
            <a:r>
              <a:rPr lang="en-US" sz="4000" spc="-120" dirty="0" err="1">
                <a:solidFill>
                  <a:schemeClr val="accent1"/>
                </a:solidFill>
                <a:latin typeface="Calibri" panose="020F0502020204030204" pitchFamily="34" charset="0"/>
                <a:ea typeface="Calibri" panose="020F0502020204030204" pitchFamily="34" charset="0"/>
                <a:cs typeface="Calibri" panose="020F0502020204030204" pitchFamily="34" charset="0"/>
              </a:rPr>
              <a:t>EmployeeID</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65" dirty="0">
                <a:solidFill>
                  <a:schemeClr val="accent1"/>
                </a:solidFill>
                <a:latin typeface="Calibri" panose="020F0502020204030204" pitchFamily="34" charset="0"/>
                <a:ea typeface="Calibri" panose="020F0502020204030204" pitchFamily="34" charset="0"/>
                <a:cs typeface="Calibri" panose="020F0502020204030204" pitchFamily="34" charset="0"/>
              </a:rPr>
              <a:t>in</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the</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95" dirty="0">
                <a:solidFill>
                  <a:schemeClr val="accent1"/>
                </a:solidFill>
                <a:latin typeface="Calibri" panose="020F0502020204030204" pitchFamily="34" charset="0"/>
                <a:ea typeface="Calibri" panose="020F0502020204030204" pitchFamily="34" charset="0"/>
                <a:cs typeface="Calibri" panose="020F0502020204030204" pitchFamily="34" charset="0"/>
              </a:rPr>
              <a:t>time</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tracking</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data.</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 name="object 3">
            <a:extLst>
              <a:ext uri="{FF2B5EF4-FFF2-40B4-BE49-F238E27FC236}">
                <a16:creationId xmlns:a16="http://schemas.microsoft.com/office/drawing/2014/main" id="{78181996-9082-15A0-F454-94239A39F99A}"/>
              </a:ext>
            </a:extLst>
          </p:cNvPr>
          <p:cNvGrpSpPr/>
          <p:nvPr/>
        </p:nvGrpSpPr>
        <p:grpSpPr>
          <a:xfrm>
            <a:off x="1981200" y="1858515"/>
            <a:ext cx="8351520" cy="4735325"/>
            <a:chOff x="2236288" y="1858515"/>
            <a:chExt cx="7880984" cy="4904105"/>
          </a:xfrm>
        </p:grpSpPr>
        <p:pic>
          <p:nvPicPr>
            <p:cNvPr id="4" name="object 4">
              <a:extLst>
                <a:ext uri="{FF2B5EF4-FFF2-40B4-BE49-F238E27FC236}">
                  <a16:creationId xmlns:a16="http://schemas.microsoft.com/office/drawing/2014/main" id="{72AA0184-DA78-E811-0D6D-83CAA4FD1AF2}"/>
                </a:ext>
              </a:extLst>
            </p:cNvPr>
            <p:cNvPicPr/>
            <p:nvPr/>
          </p:nvPicPr>
          <p:blipFill>
            <a:blip r:embed="rId2" cstate="print"/>
            <a:stretch>
              <a:fillRect/>
            </a:stretch>
          </p:blipFill>
          <p:spPr>
            <a:xfrm>
              <a:off x="2236288" y="1858515"/>
              <a:ext cx="7880839" cy="4903724"/>
            </a:xfrm>
            <a:prstGeom prst="rect">
              <a:avLst/>
            </a:prstGeom>
          </p:spPr>
        </p:pic>
        <p:pic>
          <p:nvPicPr>
            <p:cNvPr id="5" name="object 5">
              <a:extLst>
                <a:ext uri="{FF2B5EF4-FFF2-40B4-BE49-F238E27FC236}">
                  <a16:creationId xmlns:a16="http://schemas.microsoft.com/office/drawing/2014/main" id="{80E01C00-C441-FB03-5AFA-E4D9CE76D4C6}"/>
                </a:ext>
              </a:extLst>
            </p:cNvPr>
            <p:cNvPicPr/>
            <p:nvPr/>
          </p:nvPicPr>
          <p:blipFill>
            <a:blip r:embed="rId3" cstate="print"/>
            <a:stretch>
              <a:fillRect/>
            </a:stretch>
          </p:blipFill>
          <p:spPr>
            <a:xfrm>
              <a:off x="2357627" y="2052827"/>
              <a:ext cx="7476744" cy="4353306"/>
            </a:xfrm>
            <a:prstGeom prst="rect">
              <a:avLst/>
            </a:prstGeom>
          </p:spPr>
        </p:pic>
      </p:grpSp>
    </p:spTree>
    <p:extLst>
      <p:ext uri="{BB962C8B-B14F-4D97-AF65-F5344CB8AC3E}">
        <p14:creationId xmlns:p14="http://schemas.microsoft.com/office/powerpoint/2010/main" val="53115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D2EB-7537-72CC-BDAE-6D074C691301}"/>
              </a:ext>
            </a:extLst>
          </p:cNvPr>
          <p:cNvSpPr>
            <a:spLocks noGrp="1"/>
          </p:cNvSpPr>
          <p:nvPr>
            <p:ph type="title"/>
          </p:nvPr>
        </p:nvSpPr>
        <p:spPr>
          <a:xfrm>
            <a:off x="1066800" y="398363"/>
            <a:ext cx="10058400" cy="1450757"/>
          </a:xfrm>
        </p:spPr>
        <p:txBody>
          <a:bodyPr>
            <a:noAutofit/>
          </a:bodyPr>
          <a:lstStyle/>
          <a:p>
            <a:pPr marL="12700" marR="5080">
              <a:lnSpc>
                <a:spcPts val="4079"/>
              </a:lnSpc>
              <a:spcBef>
                <a:spcPts val="835"/>
              </a:spcBef>
            </a:pPr>
            <a:r>
              <a:rPr lang="en-US" sz="4000" spc="-100" dirty="0">
                <a:solidFill>
                  <a:schemeClr val="accent1"/>
                </a:solidFill>
                <a:latin typeface="Calibri" panose="020F0502020204030204" pitchFamily="34" charset="0"/>
                <a:ea typeface="Calibri" panose="020F0502020204030204" pitchFamily="34" charset="0"/>
                <a:cs typeface="Calibri" panose="020F0502020204030204" pitchFamily="34" charset="0"/>
              </a:rPr>
              <a:t>Using</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DAX,</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create</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3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calculated</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0" dirty="0">
                <a:solidFill>
                  <a:schemeClr val="accent1"/>
                </a:solidFill>
                <a:latin typeface="Calibri" panose="020F0502020204030204" pitchFamily="34" charset="0"/>
                <a:ea typeface="Calibri" panose="020F0502020204030204" pitchFamily="34" charset="0"/>
                <a:cs typeface="Calibri" panose="020F0502020204030204" pitchFamily="34" charset="0"/>
              </a:rPr>
              <a:t>column</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that</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calculates </a:t>
            </a:r>
            <a:r>
              <a:rPr lang="en-US" sz="4000" spc="-89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9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v</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5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a:t>
            </a:r>
            <a:r>
              <a:rPr lang="en-US" sz="4000" spc="-2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emp</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ha</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s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spe</a:t>
            </a:r>
            <a:r>
              <a:rPr lang="en-US" sz="4000" spc="-16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w</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it</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he</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cur</a:t>
            </a:r>
            <a:r>
              <a:rPr lang="en-US" sz="4000" spc="-18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6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27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mana</a:t>
            </a:r>
            <a:r>
              <a:rPr lang="en-US" sz="4000" spc="-15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 name="object 3">
            <a:extLst>
              <a:ext uri="{FF2B5EF4-FFF2-40B4-BE49-F238E27FC236}">
                <a16:creationId xmlns:a16="http://schemas.microsoft.com/office/drawing/2014/main" id="{83B9858D-1227-B1B2-36D5-8721440EE8B0}"/>
              </a:ext>
            </a:extLst>
          </p:cNvPr>
          <p:cNvGrpSpPr/>
          <p:nvPr/>
        </p:nvGrpSpPr>
        <p:grpSpPr>
          <a:xfrm>
            <a:off x="1412240" y="2449068"/>
            <a:ext cx="9367520" cy="2994025"/>
            <a:chOff x="1440941" y="2723388"/>
            <a:chExt cx="9367520" cy="2994025"/>
          </a:xfrm>
        </p:grpSpPr>
        <p:pic>
          <p:nvPicPr>
            <p:cNvPr id="4" name="object 4">
              <a:extLst>
                <a:ext uri="{FF2B5EF4-FFF2-40B4-BE49-F238E27FC236}">
                  <a16:creationId xmlns:a16="http://schemas.microsoft.com/office/drawing/2014/main" id="{0201432D-8346-0528-7CAC-7E4AE92C30D4}"/>
                </a:ext>
              </a:extLst>
            </p:cNvPr>
            <p:cNvPicPr/>
            <p:nvPr/>
          </p:nvPicPr>
          <p:blipFill>
            <a:blip r:embed="rId2" cstate="print"/>
            <a:stretch>
              <a:fillRect/>
            </a:stretch>
          </p:blipFill>
          <p:spPr>
            <a:xfrm>
              <a:off x="1440941" y="2723388"/>
              <a:ext cx="9367393" cy="2993644"/>
            </a:xfrm>
            <a:prstGeom prst="rect">
              <a:avLst/>
            </a:prstGeom>
          </p:spPr>
        </p:pic>
        <p:pic>
          <p:nvPicPr>
            <p:cNvPr id="5" name="object 5">
              <a:extLst>
                <a:ext uri="{FF2B5EF4-FFF2-40B4-BE49-F238E27FC236}">
                  <a16:creationId xmlns:a16="http://schemas.microsoft.com/office/drawing/2014/main" id="{F90CAFB9-78CC-9DD2-19A7-14604ED37904}"/>
                </a:ext>
              </a:extLst>
            </p:cNvPr>
            <p:cNvPicPr/>
            <p:nvPr/>
          </p:nvPicPr>
          <p:blipFill>
            <a:blip r:embed="rId3" cstate="print"/>
            <a:stretch>
              <a:fillRect/>
            </a:stretch>
          </p:blipFill>
          <p:spPr>
            <a:xfrm>
              <a:off x="1635251" y="2917698"/>
              <a:ext cx="8817102" cy="2442972"/>
            </a:xfrm>
            <a:prstGeom prst="rect">
              <a:avLst/>
            </a:prstGeom>
          </p:spPr>
        </p:pic>
      </p:grpSp>
    </p:spTree>
    <p:extLst>
      <p:ext uri="{BB962C8B-B14F-4D97-AF65-F5344CB8AC3E}">
        <p14:creationId xmlns:p14="http://schemas.microsoft.com/office/powerpoint/2010/main" val="272635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272C-0F04-65FF-D965-4798FB687D7D}"/>
              </a:ext>
            </a:extLst>
          </p:cNvPr>
          <p:cNvSpPr>
            <a:spLocks noGrp="1"/>
          </p:cNvSpPr>
          <p:nvPr>
            <p:ph type="title"/>
          </p:nvPr>
        </p:nvSpPr>
        <p:spPr>
          <a:xfrm>
            <a:off x="1066800" y="449163"/>
            <a:ext cx="10058400" cy="1450757"/>
          </a:xfrm>
        </p:spPr>
        <p:txBody>
          <a:bodyPr>
            <a:noAutofit/>
          </a:bodyPr>
          <a:lstStyle/>
          <a:p>
            <a:r>
              <a:rPr lang="en-US" sz="4000" spc="-100" dirty="0">
                <a:solidFill>
                  <a:schemeClr val="accent1"/>
                </a:solidFill>
                <a:latin typeface="Calibri" panose="020F0502020204030204" pitchFamily="34" charset="0"/>
                <a:ea typeface="Calibri" panose="020F0502020204030204" pitchFamily="34" charset="0"/>
                <a:cs typeface="Calibri" panose="020F0502020204030204" pitchFamily="34" charset="0"/>
              </a:rPr>
              <a:t>Using</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Excel,</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create</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23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0" dirty="0">
                <a:solidFill>
                  <a:schemeClr val="accent1"/>
                </a:solidFill>
                <a:latin typeface="Calibri" panose="020F0502020204030204" pitchFamily="34" charset="0"/>
                <a:ea typeface="Calibri" panose="020F0502020204030204" pitchFamily="34" charset="0"/>
                <a:cs typeface="Calibri" panose="020F0502020204030204" pitchFamily="34" charset="0"/>
              </a:rPr>
              <a:t>pivot</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0" dirty="0">
                <a:solidFill>
                  <a:schemeClr val="accent1"/>
                </a:solidFill>
                <a:latin typeface="Calibri" panose="020F0502020204030204" pitchFamily="34" charset="0"/>
                <a:ea typeface="Calibri" panose="020F0502020204030204" pitchFamily="34" charset="0"/>
                <a:cs typeface="Calibri" panose="020F0502020204030204" pitchFamily="34" charset="0"/>
              </a:rPr>
              <a:t>table</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that</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displays</a:t>
            </a:r>
            <a:r>
              <a:rPr lang="en-US" sz="4000" spc="-24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85" dirty="0">
                <a:solidFill>
                  <a:schemeClr val="accent1"/>
                </a:solidFill>
                <a:latin typeface="Calibri" panose="020F0502020204030204" pitchFamily="34" charset="0"/>
                <a:ea typeface="Calibri" panose="020F0502020204030204" pitchFamily="34" charset="0"/>
                <a:cs typeface="Calibri" panose="020F0502020204030204" pitchFamily="34" charset="0"/>
              </a:rPr>
              <a:t>the</a:t>
            </a:r>
            <a:r>
              <a:rPr lang="en-US" sz="4000" spc="-25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14" dirty="0">
                <a:solidFill>
                  <a:schemeClr val="accent1"/>
                </a:solidFill>
                <a:latin typeface="Calibri" panose="020F0502020204030204" pitchFamily="34" charset="0"/>
                <a:ea typeface="Calibri" panose="020F0502020204030204" pitchFamily="34" charset="0"/>
                <a:cs typeface="Calibri" panose="020F0502020204030204" pitchFamily="34" charset="0"/>
              </a:rPr>
              <a:t>count </a:t>
            </a:r>
            <a:r>
              <a:rPr lang="en-US" sz="4000" spc="-88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f</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emp</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26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eac</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h</a:t>
            </a:r>
            <a:r>
              <a:rPr lang="en-US" sz="4000" spc="-254"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M</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ar</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i</a:t>
            </a:r>
            <a:r>
              <a:rPr lang="en-US" sz="4000" spc="-18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l</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18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u</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s</a:t>
            </a:r>
            <a:r>
              <a:rPr lang="en-US" sz="4000" spc="-245"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cat</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spc="-140" dirty="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o</a:t>
            </a:r>
            <a:r>
              <a:rPr lang="en-US" sz="4000" spc="-105" dirty="0">
                <a:solidFill>
                  <a:schemeClr val="accent1"/>
                </a:solidFill>
                <a:latin typeface="Calibri" panose="020F0502020204030204" pitchFamily="34" charset="0"/>
                <a:ea typeface="Calibri" panose="020F0502020204030204" pitchFamily="34" charset="0"/>
                <a:cs typeface="Calibri" panose="020F0502020204030204" pitchFamily="34" charset="0"/>
              </a:rPr>
              <a:t>r</a:t>
            </a:r>
            <a:r>
              <a:rPr lang="en-US" sz="4000" spc="-434"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segme</a:t>
            </a:r>
            <a:r>
              <a:rPr lang="en-US" sz="4000" spc="-16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spc="-165"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d</a:t>
            </a:r>
            <a:r>
              <a:rPr lang="en-US" sz="4000" spc="-27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35" dirty="0">
                <a:solidFill>
                  <a:schemeClr val="accent1"/>
                </a:solidFill>
                <a:latin typeface="Calibri" panose="020F0502020204030204" pitchFamily="34" charset="0"/>
                <a:ea typeface="Calibri" panose="020F0502020204030204" pitchFamily="34" charset="0"/>
                <a:cs typeface="Calibri" panose="020F0502020204030204" pitchFamily="34" charset="0"/>
              </a:rPr>
              <a:t>b</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y</a:t>
            </a:r>
            <a:r>
              <a:rPr lang="en-US" sz="4000" spc="-26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000" spc="-120" dirty="0">
                <a:solidFill>
                  <a:schemeClr val="accent1"/>
                </a:solidFill>
                <a:latin typeface="Calibri" panose="020F0502020204030204" pitchFamily="34" charset="0"/>
                <a:ea typeface="Calibri" panose="020F0502020204030204" pitchFamily="34" charset="0"/>
                <a:cs typeface="Calibri" panose="020F0502020204030204" pitchFamily="34" charset="0"/>
              </a:rPr>
              <a:t>Depar</a:t>
            </a:r>
            <a:r>
              <a:rPr lang="en-US" sz="4000" spc="-125" dirty="0">
                <a:solidFill>
                  <a:schemeClr val="accent1"/>
                </a:solidFill>
                <a:latin typeface="Calibri" panose="020F0502020204030204" pitchFamily="34" charset="0"/>
                <a:ea typeface="Calibri" panose="020F0502020204030204" pitchFamily="34" charset="0"/>
                <a:cs typeface="Calibri" panose="020F0502020204030204" pitchFamily="34" charset="0"/>
              </a:rPr>
              <a:t>tme</a:t>
            </a:r>
            <a:r>
              <a:rPr lang="en-US" sz="4000" spc="-170" dirty="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rPr>
              <a:t>t.</a:t>
            </a:r>
            <a:endParaRPr lang="en-IN"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 name="object 3">
            <a:extLst>
              <a:ext uri="{FF2B5EF4-FFF2-40B4-BE49-F238E27FC236}">
                <a16:creationId xmlns:a16="http://schemas.microsoft.com/office/drawing/2014/main" id="{0594BFC0-F203-F6A7-2111-A51D97973601}"/>
              </a:ext>
            </a:extLst>
          </p:cNvPr>
          <p:cNvGrpSpPr/>
          <p:nvPr/>
        </p:nvGrpSpPr>
        <p:grpSpPr>
          <a:xfrm>
            <a:off x="3679507" y="2161273"/>
            <a:ext cx="4832985" cy="3946525"/>
            <a:chOff x="3760470" y="2273033"/>
            <a:chExt cx="4832985" cy="3946525"/>
          </a:xfrm>
        </p:grpSpPr>
        <p:pic>
          <p:nvPicPr>
            <p:cNvPr id="4" name="object 4">
              <a:extLst>
                <a:ext uri="{FF2B5EF4-FFF2-40B4-BE49-F238E27FC236}">
                  <a16:creationId xmlns:a16="http://schemas.microsoft.com/office/drawing/2014/main" id="{FFD7C830-A654-B1C8-9CD1-993CF374E45F}"/>
                </a:ext>
              </a:extLst>
            </p:cNvPr>
            <p:cNvPicPr/>
            <p:nvPr/>
          </p:nvPicPr>
          <p:blipFill>
            <a:blip r:embed="rId2" cstate="print"/>
            <a:stretch>
              <a:fillRect/>
            </a:stretch>
          </p:blipFill>
          <p:spPr>
            <a:xfrm>
              <a:off x="3760470" y="2273033"/>
              <a:ext cx="4832858" cy="3946016"/>
            </a:xfrm>
            <a:prstGeom prst="rect">
              <a:avLst/>
            </a:prstGeom>
          </p:spPr>
        </p:pic>
        <p:pic>
          <p:nvPicPr>
            <p:cNvPr id="5" name="object 5">
              <a:extLst>
                <a:ext uri="{FF2B5EF4-FFF2-40B4-BE49-F238E27FC236}">
                  <a16:creationId xmlns:a16="http://schemas.microsoft.com/office/drawing/2014/main" id="{E6947230-E4CA-5C1D-9C39-AA336E6505B0}"/>
                </a:ext>
              </a:extLst>
            </p:cNvPr>
            <p:cNvPicPr/>
            <p:nvPr/>
          </p:nvPicPr>
          <p:blipFill>
            <a:blip r:embed="rId3" cstate="print"/>
            <a:stretch>
              <a:fillRect/>
            </a:stretch>
          </p:blipFill>
          <p:spPr>
            <a:xfrm>
              <a:off x="3954780" y="2467356"/>
              <a:ext cx="4282439" cy="3395472"/>
            </a:xfrm>
            <a:prstGeom prst="rect">
              <a:avLst/>
            </a:prstGeom>
          </p:spPr>
        </p:pic>
      </p:grpSp>
    </p:spTree>
    <p:extLst>
      <p:ext uri="{BB962C8B-B14F-4D97-AF65-F5344CB8AC3E}">
        <p14:creationId xmlns:p14="http://schemas.microsoft.com/office/powerpoint/2010/main" val="152179669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{788FED04-703D-4936-9369-C4C573315EB4}tf33845126_win32</Template>
  <TotalTime>57</TotalTime>
  <Words>1084</Words>
  <Application>Microsoft Office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Bookman Old Style</vt:lpstr>
      <vt:lpstr>Calibri</vt:lpstr>
      <vt:lpstr>Calibri Light</vt:lpstr>
      <vt:lpstr>Franklin Gothic Book</vt:lpstr>
      <vt:lpstr>1_RetrospectVTI</vt:lpstr>
      <vt:lpstr>PowerPoint Presentation</vt:lpstr>
      <vt:lpstr> Using Excel, how would you filter the dataset to only show employees aged 30 and above?</vt:lpstr>
      <vt:lpstr>Create a pivot table to summarize the average Monthly  Income by Job Role.</vt:lpstr>
      <vt:lpstr>Apply conditional formatting to highlight employees with  Monthly Income above the company's average income.</vt:lpstr>
      <vt:lpstr>Create a bar chart in Excel to visualize the distribution of  employee ages.</vt:lpstr>
      <vt:lpstr>Identify and clean any missing or inconsistent data in  the "Department" column.</vt:lpstr>
      <vt:lpstr>In Power BI, establish a relationship between the  "EmployeeID" in the employee data and the "EmployeeID" in the time tracking data.</vt:lpstr>
      <vt:lpstr>Using DAX, create a calculated column that calculates  the average years an employee has spent with their current manager.</vt:lpstr>
      <vt:lpstr>Using Excel, create a pivot table that displays the count  of employees in each Marital Status category,  segmented by Department.</vt:lpstr>
      <vt:lpstr>Apply conditional formatting to highlight employees  with both above-average Monthly Income and above-  average Job Satisfaction.</vt:lpstr>
      <vt:lpstr>In Power BI, create a line chart that visualizes the trend  of Employee Attrition over the years.</vt:lpstr>
      <vt:lpstr>Describe how you would create a star schema for this  dataset, explaining the benefits of doing so.</vt:lpstr>
      <vt:lpstr>Using DAX, calculate the rolling 3-month average of  Monthly Income for each employee.</vt:lpstr>
      <vt:lpstr>Create a hierarchy in Power BI that allows users to drill  down from Department to Job Role to further narrow  their analysis.</vt:lpstr>
      <vt:lpstr>How can you set up parameterized queries in Power BI  to allow users to filter data based 2 of 2 on the Distance  from Home column?</vt:lpstr>
      <vt:lpstr>In Excel, calculate the total Monthly Income for each  Department, considering only the employees with a Job  Level greater than or equal to 3.</vt:lpstr>
      <vt:lpstr>Explain how to perform a What-If analysis in Excel to  understand the impact of a 10% increase in Percent Salary Hike on Monthly Income.</vt:lpstr>
      <vt:lpstr>Verify if the data adheres to a predefined schema. What  actions would you take if you find inconsistencies?</vt:lpstr>
      <vt:lpstr>DASHBOARD MODEL</vt:lpstr>
      <vt:lpstr>HR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Jaiswal</dc:creator>
  <cp:lastModifiedBy>Vipul Jaiswal</cp:lastModifiedBy>
  <cp:revision>1</cp:revision>
  <dcterms:created xsi:type="dcterms:W3CDTF">2024-01-11T08:11:03Z</dcterms:created>
  <dcterms:modified xsi:type="dcterms:W3CDTF">2024-01-11T09:49:05Z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