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72F1E-1EBB-4E7A-A61E-B79D267E4E41}" v="25" dt="2024-01-16T08:23:0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Jaiswal" userId="b369ffec26b542bf" providerId="LiveId" clId="{1F072F1E-1EBB-4E7A-A61E-B79D267E4E41}"/>
    <pc:docChg chg="undo custSel addSld modSld">
      <pc:chgData name="Vipul Jaiswal" userId="b369ffec26b542bf" providerId="LiveId" clId="{1F072F1E-1EBB-4E7A-A61E-B79D267E4E41}" dt="2024-01-16T08:23:34.791" v="472" actId="1076"/>
      <pc:docMkLst>
        <pc:docMk/>
      </pc:docMkLst>
      <pc:sldChg chg="addSp delSp modSp mod">
        <pc:chgData name="Vipul Jaiswal" userId="b369ffec26b542bf" providerId="LiveId" clId="{1F072F1E-1EBB-4E7A-A61E-B79D267E4E41}" dt="2024-01-16T06:25:06.245" v="42" actId="1076"/>
        <pc:sldMkLst>
          <pc:docMk/>
          <pc:sldMk cId="584636025" sldId="256"/>
        </pc:sldMkLst>
        <pc:spChg chg="del">
          <ac:chgData name="Vipul Jaiswal" userId="b369ffec26b542bf" providerId="LiveId" clId="{1F072F1E-1EBB-4E7A-A61E-B79D267E4E41}" dt="2024-01-16T06:19:40.845" v="0" actId="478"/>
          <ac:spMkLst>
            <pc:docMk/>
            <pc:sldMk cId="584636025" sldId="256"/>
            <ac:spMk id="2" creationId="{5807144D-D12C-6B63-F439-7ECDFEB0AFBE}"/>
          </ac:spMkLst>
        </pc:spChg>
        <pc:spChg chg="del mod">
          <ac:chgData name="Vipul Jaiswal" userId="b369ffec26b542bf" providerId="LiveId" clId="{1F072F1E-1EBB-4E7A-A61E-B79D267E4E41}" dt="2024-01-16T06:20:35.840" v="9" actId="478"/>
          <ac:spMkLst>
            <pc:docMk/>
            <pc:sldMk cId="584636025" sldId="256"/>
            <ac:spMk id="3" creationId="{51B0E297-A69E-633A-C546-A63807CDC353}"/>
          </ac:spMkLst>
        </pc:spChg>
        <pc:spChg chg="add mod">
          <ac:chgData name="Vipul Jaiswal" userId="b369ffec26b542bf" providerId="LiveId" clId="{1F072F1E-1EBB-4E7A-A61E-B79D267E4E41}" dt="2024-01-16T06:24:09.737" v="36" actId="255"/>
          <ac:spMkLst>
            <pc:docMk/>
            <pc:sldMk cId="584636025" sldId="256"/>
            <ac:spMk id="7" creationId="{DFFDC8AA-A778-4744-6493-52875A9426B5}"/>
          </ac:spMkLst>
        </pc:spChg>
        <pc:spChg chg="add mod">
          <ac:chgData name="Vipul Jaiswal" userId="b369ffec26b542bf" providerId="LiveId" clId="{1F072F1E-1EBB-4E7A-A61E-B79D267E4E41}" dt="2024-01-16T06:25:06.245" v="42" actId="1076"/>
          <ac:spMkLst>
            <pc:docMk/>
            <pc:sldMk cId="584636025" sldId="256"/>
            <ac:spMk id="9" creationId="{D20AF03E-2C2A-99C5-9D7E-6CFA98184479}"/>
          </ac:spMkLst>
        </pc:spChg>
        <pc:picChg chg="add mod">
          <ac:chgData name="Vipul Jaiswal" userId="b369ffec26b542bf" providerId="LiveId" clId="{1F072F1E-1EBB-4E7A-A61E-B79D267E4E41}" dt="2024-01-16T06:21:07.148" v="13" actId="14100"/>
          <ac:picMkLst>
            <pc:docMk/>
            <pc:sldMk cId="584636025" sldId="256"/>
            <ac:picMk id="5" creationId="{A9836730-5E1C-D433-6358-FC0441522DC7}"/>
          </ac:picMkLst>
        </pc:picChg>
      </pc:sldChg>
      <pc:sldChg chg="addSp modSp mod">
        <pc:chgData name="Vipul Jaiswal" userId="b369ffec26b542bf" providerId="LiveId" clId="{1F072F1E-1EBB-4E7A-A61E-B79D267E4E41}" dt="2024-01-16T06:46:38.637" v="58" actId="1076"/>
        <pc:sldMkLst>
          <pc:docMk/>
          <pc:sldMk cId="480659886" sldId="257"/>
        </pc:sldMkLst>
        <pc:spChg chg="mod">
          <ac:chgData name="Vipul Jaiswal" userId="b369ffec26b542bf" providerId="LiveId" clId="{1F072F1E-1EBB-4E7A-A61E-B79D267E4E41}" dt="2024-01-16T06:44:39.141" v="54" actId="27636"/>
          <ac:spMkLst>
            <pc:docMk/>
            <pc:sldMk cId="480659886" sldId="257"/>
            <ac:spMk id="2" creationId="{7C53718F-55EE-9703-6E20-4C55A7AD44F0}"/>
          </ac:spMkLst>
        </pc:spChg>
        <pc:picChg chg="add mod">
          <ac:chgData name="Vipul Jaiswal" userId="b369ffec26b542bf" providerId="LiveId" clId="{1F072F1E-1EBB-4E7A-A61E-B79D267E4E41}" dt="2024-01-16T06:46:38.637" v="58" actId="1076"/>
          <ac:picMkLst>
            <pc:docMk/>
            <pc:sldMk cId="480659886" sldId="257"/>
            <ac:picMk id="3" creationId="{F9835519-C111-6AF4-959A-55D66694FCCE}"/>
          </ac:picMkLst>
        </pc:picChg>
      </pc:sldChg>
      <pc:sldChg chg="addSp modSp new mod">
        <pc:chgData name="Vipul Jaiswal" userId="b369ffec26b542bf" providerId="LiveId" clId="{1F072F1E-1EBB-4E7A-A61E-B79D267E4E41}" dt="2024-01-16T06:48:08.509" v="79" actId="1076"/>
        <pc:sldMkLst>
          <pc:docMk/>
          <pc:sldMk cId="2985364739" sldId="258"/>
        </pc:sldMkLst>
        <pc:spChg chg="mod">
          <ac:chgData name="Vipul Jaiswal" userId="b369ffec26b542bf" providerId="LiveId" clId="{1F072F1E-1EBB-4E7A-A61E-B79D267E4E41}" dt="2024-01-16T06:47:35.179" v="72" actId="1076"/>
          <ac:spMkLst>
            <pc:docMk/>
            <pc:sldMk cId="2985364739" sldId="258"/>
            <ac:spMk id="2" creationId="{EDF89B02-6571-F974-6145-CE91BFA99698}"/>
          </ac:spMkLst>
        </pc:spChg>
        <pc:picChg chg="add mod">
          <ac:chgData name="Vipul Jaiswal" userId="b369ffec26b542bf" providerId="LiveId" clId="{1F072F1E-1EBB-4E7A-A61E-B79D267E4E41}" dt="2024-01-16T06:47:50.247" v="75" actId="14100"/>
          <ac:picMkLst>
            <pc:docMk/>
            <pc:sldMk cId="2985364739" sldId="258"/>
            <ac:picMk id="3" creationId="{6B157BDD-804A-A869-CE8E-95F76A28C7A7}"/>
          </ac:picMkLst>
        </pc:picChg>
        <pc:picChg chg="add mod">
          <ac:chgData name="Vipul Jaiswal" userId="b369ffec26b542bf" providerId="LiveId" clId="{1F072F1E-1EBB-4E7A-A61E-B79D267E4E41}" dt="2024-01-16T06:48:08.509" v="79" actId="1076"/>
          <ac:picMkLst>
            <pc:docMk/>
            <pc:sldMk cId="2985364739" sldId="258"/>
            <ac:picMk id="4" creationId="{D2C6AC98-5AE6-2085-1012-4E6A1DECECCC}"/>
          </ac:picMkLst>
        </pc:picChg>
      </pc:sldChg>
      <pc:sldChg chg="addSp modSp new mod">
        <pc:chgData name="Vipul Jaiswal" userId="b369ffec26b542bf" providerId="LiveId" clId="{1F072F1E-1EBB-4E7A-A61E-B79D267E4E41}" dt="2024-01-16T06:48:50.940" v="91" actId="1076"/>
        <pc:sldMkLst>
          <pc:docMk/>
          <pc:sldMk cId="1026236691" sldId="259"/>
        </pc:sldMkLst>
        <pc:spChg chg="mod">
          <ac:chgData name="Vipul Jaiswal" userId="b369ffec26b542bf" providerId="LiveId" clId="{1F072F1E-1EBB-4E7A-A61E-B79D267E4E41}" dt="2024-01-16T06:48:41.814" v="89" actId="255"/>
          <ac:spMkLst>
            <pc:docMk/>
            <pc:sldMk cId="1026236691" sldId="259"/>
            <ac:spMk id="2" creationId="{2ECDEAD7-4AD5-3B65-FEBD-C1D94F56B0F3}"/>
          </ac:spMkLst>
        </pc:spChg>
        <pc:picChg chg="add mod">
          <ac:chgData name="Vipul Jaiswal" userId="b369ffec26b542bf" providerId="LiveId" clId="{1F072F1E-1EBB-4E7A-A61E-B79D267E4E41}" dt="2024-01-16T06:48:50.940" v="91" actId="1076"/>
          <ac:picMkLst>
            <pc:docMk/>
            <pc:sldMk cId="1026236691" sldId="259"/>
            <ac:picMk id="3" creationId="{9743F3B4-EE9D-2390-7CBE-11FB89145F4A}"/>
          </ac:picMkLst>
        </pc:picChg>
      </pc:sldChg>
      <pc:sldChg chg="addSp modSp new mod">
        <pc:chgData name="Vipul Jaiswal" userId="b369ffec26b542bf" providerId="LiveId" clId="{1F072F1E-1EBB-4E7A-A61E-B79D267E4E41}" dt="2024-01-16T06:49:37.965" v="103" actId="1076"/>
        <pc:sldMkLst>
          <pc:docMk/>
          <pc:sldMk cId="4261234003" sldId="260"/>
        </pc:sldMkLst>
        <pc:spChg chg="mod">
          <ac:chgData name="Vipul Jaiswal" userId="b369ffec26b542bf" providerId="LiveId" clId="{1F072F1E-1EBB-4E7A-A61E-B79D267E4E41}" dt="2024-01-16T06:49:28.855" v="101" actId="255"/>
          <ac:spMkLst>
            <pc:docMk/>
            <pc:sldMk cId="4261234003" sldId="260"/>
            <ac:spMk id="2" creationId="{6BA6B0C7-377F-F3C0-F9BF-395BAA3251DE}"/>
          </ac:spMkLst>
        </pc:spChg>
        <pc:picChg chg="add mod">
          <ac:chgData name="Vipul Jaiswal" userId="b369ffec26b542bf" providerId="LiveId" clId="{1F072F1E-1EBB-4E7A-A61E-B79D267E4E41}" dt="2024-01-16T06:49:37.965" v="103" actId="1076"/>
          <ac:picMkLst>
            <pc:docMk/>
            <pc:sldMk cId="4261234003" sldId="260"/>
            <ac:picMk id="3" creationId="{21921494-4744-27A2-305B-739BD255698F}"/>
          </ac:picMkLst>
        </pc:picChg>
      </pc:sldChg>
      <pc:sldChg chg="addSp modSp new mod">
        <pc:chgData name="Vipul Jaiswal" userId="b369ffec26b542bf" providerId="LiveId" clId="{1F072F1E-1EBB-4E7A-A61E-B79D267E4E41}" dt="2024-01-16T06:54:10.427" v="124" actId="1076"/>
        <pc:sldMkLst>
          <pc:docMk/>
          <pc:sldMk cId="3918842529" sldId="261"/>
        </pc:sldMkLst>
        <pc:spChg chg="mod">
          <ac:chgData name="Vipul Jaiswal" userId="b369ffec26b542bf" providerId="LiveId" clId="{1F072F1E-1EBB-4E7A-A61E-B79D267E4E41}" dt="2024-01-16T06:50:10.791" v="113" actId="255"/>
          <ac:spMkLst>
            <pc:docMk/>
            <pc:sldMk cId="3918842529" sldId="261"/>
            <ac:spMk id="2" creationId="{84FADF9F-8387-7E3B-5C71-99044698B633}"/>
          </ac:spMkLst>
        </pc:spChg>
        <pc:spChg chg="add mod">
          <ac:chgData name="Vipul Jaiswal" userId="b369ffec26b542bf" providerId="LiveId" clId="{1F072F1E-1EBB-4E7A-A61E-B79D267E4E41}" dt="2024-01-16T06:54:10.427" v="124" actId="1076"/>
          <ac:spMkLst>
            <pc:docMk/>
            <pc:sldMk cId="3918842529" sldId="261"/>
            <ac:spMk id="6" creationId="{69BC8473-83EB-36E0-80D3-46E774A12254}"/>
          </ac:spMkLst>
        </pc:spChg>
        <pc:picChg chg="add mod">
          <ac:chgData name="Vipul Jaiswal" userId="b369ffec26b542bf" providerId="LiveId" clId="{1F072F1E-1EBB-4E7A-A61E-B79D267E4E41}" dt="2024-01-16T06:50:21.233" v="115" actId="1076"/>
          <ac:picMkLst>
            <pc:docMk/>
            <pc:sldMk cId="3918842529" sldId="261"/>
            <ac:picMk id="3" creationId="{AB32BB02-3573-C2E2-BCDC-4A2F25AA0E0B}"/>
          </ac:picMkLst>
        </pc:picChg>
        <pc:picChg chg="add mod">
          <ac:chgData name="Vipul Jaiswal" userId="b369ffec26b542bf" providerId="LiveId" clId="{1F072F1E-1EBB-4E7A-A61E-B79D267E4E41}" dt="2024-01-16T06:50:40.023" v="119" actId="14100"/>
          <ac:picMkLst>
            <pc:docMk/>
            <pc:sldMk cId="3918842529" sldId="261"/>
            <ac:picMk id="4" creationId="{A6B2EADD-7100-134E-87DB-1CBCA62FD8ED}"/>
          </ac:picMkLst>
        </pc:picChg>
      </pc:sldChg>
      <pc:sldChg chg="addSp modSp new mod">
        <pc:chgData name="Vipul Jaiswal" userId="b369ffec26b542bf" providerId="LiveId" clId="{1F072F1E-1EBB-4E7A-A61E-B79D267E4E41}" dt="2024-01-16T06:58:00.434" v="138" actId="1076"/>
        <pc:sldMkLst>
          <pc:docMk/>
          <pc:sldMk cId="872706834" sldId="262"/>
        </pc:sldMkLst>
        <pc:spChg chg="mod">
          <ac:chgData name="Vipul Jaiswal" userId="b369ffec26b542bf" providerId="LiveId" clId="{1F072F1E-1EBB-4E7A-A61E-B79D267E4E41}" dt="2024-01-16T06:57:21.256" v="135" actId="27636"/>
          <ac:spMkLst>
            <pc:docMk/>
            <pc:sldMk cId="872706834" sldId="262"/>
            <ac:spMk id="2" creationId="{994841BD-C293-9343-2093-0F785BC95143}"/>
          </ac:spMkLst>
        </pc:spChg>
        <pc:picChg chg="add mod">
          <ac:chgData name="Vipul Jaiswal" userId="b369ffec26b542bf" providerId="LiveId" clId="{1F072F1E-1EBB-4E7A-A61E-B79D267E4E41}" dt="2024-01-16T06:58:00.434" v="138" actId="1076"/>
          <ac:picMkLst>
            <pc:docMk/>
            <pc:sldMk cId="872706834" sldId="262"/>
            <ac:picMk id="3" creationId="{4374A71D-B2A3-6C11-9B84-1AAEA3A2D586}"/>
          </ac:picMkLst>
        </pc:picChg>
      </pc:sldChg>
      <pc:sldChg chg="addSp modSp new mod">
        <pc:chgData name="Vipul Jaiswal" userId="b369ffec26b542bf" providerId="LiveId" clId="{1F072F1E-1EBB-4E7A-A61E-B79D267E4E41}" dt="2024-01-16T06:59:21.640" v="147" actId="1076"/>
        <pc:sldMkLst>
          <pc:docMk/>
          <pc:sldMk cId="3784284816" sldId="263"/>
        </pc:sldMkLst>
        <pc:spChg chg="mod">
          <ac:chgData name="Vipul Jaiswal" userId="b369ffec26b542bf" providerId="LiveId" clId="{1F072F1E-1EBB-4E7A-A61E-B79D267E4E41}" dt="2024-01-16T06:59:01.244" v="145" actId="255"/>
          <ac:spMkLst>
            <pc:docMk/>
            <pc:sldMk cId="3784284816" sldId="263"/>
            <ac:spMk id="2" creationId="{4C170B81-2370-4125-8062-C12C3475F5E0}"/>
          </ac:spMkLst>
        </pc:spChg>
        <pc:picChg chg="add mod">
          <ac:chgData name="Vipul Jaiswal" userId="b369ffec26b542bf" providerId="LiveId" clId="{1F072F1E-1EBB-4E7A-A61E-B79D267E4E41}" dt="2024-01-16T06:59:21.640" v="147" actId="1076"/>
          <ac:picMkLst>
            <pc:docMk/>
            <pc:sldMk cId="3784284816" sldId="263"/>
            <ac:picMk id="3" creationId="{10021F7C-7B03-7B31-8E1E-007E5FE06903}"/>
          </ac:picMkLst>
        </pc:picChg>
      </pc:sldChg>
      <pc:sldChg chg="addSp modSp new mod">
        <pc:chgData name="Vipul Jaiswal" userId="b369ffec26b542bf" providerId="LiveId" clId="{1F072F1E-1EBB-4E7A-A61E-B79D267E4E41}" dt="2024-01-16T07:06:29.624" v="166" actId="2711"/>
        <pc:sldMkLst>
          <pc:docMk/>
          <pc:sldMk cId="1947359160" sldId="264"/>
        </pc:sldMkLst>
        <pc:spChg chg="mod">
          <ac:chgData name="Vipul Jaiswal" userId="b369ffec26b542bf" providerId="LiveId" clId="{1F072F1E-1EBB-4E7A-A61E-B79D267E4E41}" dt="2024-01-16T07:00:22.299" v="158" actId="255"/>
          <ac:spMkLst>
            <pc:docMk/>
            <pc:sldMk cId="1947359160" sldId="264"/>
            <ac:spMk id="2" creationId="{21B0F15C-4AE6-716A-7CA1-65BA6DD4A62D}"/>
          </ac:spMkLst>
        </pc:spChg>
        <pc:spChg chg="add mod">
          <ac:chgData name="Vipul Jaiswal" userId="b369ffec26b542bf" providerId="LiveId" clId="{1F072F1E-1EBB-4E7A-A61E-B79D267E4E41}" dt="2024-01-16T07:06:29.624" v="166" actId="2711"/>
          <ac:spMkLst>
            <pc:docMk/>
            <pc:sldMk cId="1947359160" sldId="264"/>
            <ac:spMk id="5" creationId="{4A5165F7-926F-86AF-678C-8B32CEB4C709}"/>
          </ac:spMkLst>
        </pc:spChg>
        <pc:picChg chg="add mod">
          <ac:chgData name="Vipul Jaiswal" userId="b369ffec26b542bf" providerId="LiveId" clId="{1F072F1E-1EBB-4E7A-A61E-B79D267E4E41}" dt="2024-01-16T07:01:08.934" v="161" actId="1076"/>
          <ac:picMkLst>
            <pc:docMk/>
            <pc:sldMk cId="1947359160" sldId="264"/>
            <ac:picMk id="3" creationId="{F3C118E5-BD1B-7E3E-E1B0-50240ACB1E7E}"/>
          </ac:picMkLst>
        </pc:picChg>
      </pc:sldChg>
      <pc:sldChg chg="addSp modSp new mod">
        <pc:chgData name="Vipul Jaiswal" userId="b369ffec26b542bf" providerId="LiveId" clId="{1F072F1E-1EBB-4E7A-A61E-B79D267E4E41}" dt="2024-01-16T07:09:14.658" v="178" actId="1076"/>
        <pc:sldMkLst>
          <pc:docMk/>
          <pc:sldMk cId="1745883072" sldId="265"/>
        </pc:sldMkLst>
        <pc:spChg chg="mod">
          <ac:chgData name="Vipul Jaiswal" userId="b369ffec26b542bf" providerId="LiveId" clId="{1F072F1E-1EBB-4E7A-A61E-B79D267E4E41}" dt="2024-01-16T07:08:56.467" v="176" actId="255"/>
          <ac:spMkLst>
            <pc:docMk/>
            <pc:sldMk cId="1745883072" sldId="265"/>
            <ac:spMk id="2" creationId="{53379078-AECB-E3C0-4FC4-2173713CA4F6}"/>
          </ac:spMkLst>
        </pc:spChg>
        <pc:picChg chg="add mod">
          <ac:chgData name="Vipul Jaiswal" userId="b369ffec26b542bf" providerId="LiveId" clId="{1F072F1E-1EBB-4E7A-A61E-B79D267E4E41}" dt="2024-01-16T07:09:14.658" v="178" actId="1076"/>
          <ac:picMkLst>
            <pc:docMk/>
            <pc:sldMk cId="1745883072" sldId="265"/>
            <ac:picMk id="3" creationId="{08C71659-9C6F-426D-13AA-BCBD8730452B}"/>
          </ac:picMkLst>
        </pc:picChg>
      </pc:sldChg>
      <pc:sldChg chg="addSp modSp new mod">
        <pc:chgData name="Vipul Jaiswal" userId="b369ffec26b542bf" providerId="LiveId" clId="{1F072F1E-1EBB-4E7A-A61E-B79D267E4E41}" dt="2024-01-16T07:10:05.526" v="191" actId="1076"/>
        <pc:sldMkLst>
          <pc:docMk/>
          <pc:sldMk cId="2343535624" sldId="266"/>
        </pc:sldMkLst>
        <pc:spChg chg="mod">
          <ac:chgData name="Vipul Jaiswal" userId="b369ffec26b542bf" providerId="LiveId" clId="{1F072F1E-1EBB-4E7A-A61E-B79D267E4E41}" dt="2024-01-16T07:09:51.980" v="189" actId="27636"/>
          <ac:spMkLst>
            <pc:docMk/>
            <pc:sldMk cId="2343535624" sldId="266"/>
            <ac:spMk id="2" creationId="{C7626496-14CE-9455-8CA2-8716A16E9F5F}"/>
          </ac:spMkLst>
        </pc:spChg>
        <pc:picChg chg="add mod">
          <ac:chgData name="Vipul Jaiswal" userId="b369ffec26b542bf" providerId="LiveId" clId="{1F072F1E-1EBB-4E7A-A61E-B79D267E4E41}" dt="2024-01-16T07:10:05.526" v="191" actId="1076"/>
          <ac:picMkLst>
            <pc:docMk/>
            <pc:sldMk cId="2343535624" sldId="266"/>
            <ac:picMk id="3" creationId="{ECC4BAEE-D796-BEEF-E27A-0A0495FAB352}"/>
          </ac:picMkLst>
        </pc:picChg>
      </pc:sldChg>
      <pc:sldChg chg="addSp delSp modSp new mod">
        <pc:chgData name="Vipul Jaiswal" userId="b369ffec26b542bf" providerId="LiveId" clId="{1F072F1E-1EBB-4E7A-A61E-B79D267E4E41}" dt="2024-01-16T07:13:49.576" v="206" actId="1076"/>
        <pc:sldMkLst>
          <pc:docMk/>
          <pc:sldMk cId="707788372" sldId="267"/>
        </pc:sldMkLst>
        <pc:spChg chg="mod">
          <ac:chgData name="Vipul Jaiswal" userId="b369ffec26b542bf" providerId="LiveId" clId="{1F072F1E-1EBB-4E7A-A61E-B79D267E4E41}" dt="2024-01-16T07:12:05.099" v="202" actId="1076"/>
          <ac:spMkLst>
            <pc:docMk/>
            <pc:sldMk cId="707788372" sldId="267"/>
            <ac:spMk id="2" creationId="{C6739FE1-90C1-5349-414B-21C1F0874C35}"/>
          </ac:spMkLst>
        </pc:spChg>
        <pc:spChg chg="add del">
          <ac:chgData name="Vipul Jaiswal" userId="b369ffec26b542bf" providerId="LiveId" clId="{1F072F1E-1EBB-4E7A-A61E-B79D267E4E41}" dt="2024-01-16T07:13:35.214" v="204" actId="22"/>
          <ac:spMkLst>
            <pc:docMk/>
            <pc:sldMk cId="707788372" sldId="267"/>
            <ac:spMk id="4" creationId="{52D6590A-D151-40CD-62C6-B26E93C7143C}"/>
          </ac:spMkLst>
        </pc:spChg>
        <pc:picChg chg="add mod">
          <ac:chgData name="Vipul Jaiswal" userId="b369ffec26b542bf" providerId="LiveId" clId="{1F072F1E-1EBB-4E7A-A61E-B79D267E4E41}" dt="2024-01-16T07:13:49.576" v="206" actId="1076"/>
          <ac:picMkLst>
            <pc:docMk/>
            <pc:sldMk cId="707788372" sldId="267"/>
            <ac:picMk id="5" creationId="{EA9EA3A9-95D4-F45F-5F40-A108120F4391}"/>
          </ac:picMkLst>
        </pc:picChg>
      </pc:sldChg>
      <pc:sldChg chg="addSp modSp new mod">
        <pc:chgData name="Vipul Jaiswal" userId="b369ffec26b542bf" providerId="LiveId" clId="{1F072F1E-1EBB-4E7A-A61E-B79D267E4E41}" dt="2024-01-16T07:22:33.443" v="225" actId="14100"/>
        <pc:sldMkLst>
          <pc:docMk/>
          <pc:sldMk cId="2184423114" sldId="268"/>
        </pc:sldMkLst>
        <pc:spChg chg="mod">
          <ac:chgData name="Vipul Jaiswal" userId="b369ffec26b542bf" providerId="LiveId" clId="{1F072F1E-1EBB-4E7A-A61E-B79D267E4E41}" dt="2024-01-16T07:22:09.590" v="219" actId="1076"/>
          <ac:spMkLst>
            <pc:docMk/>
            <pc:sldMk cId="2184423114" sldId="268"/>
            <ac:spMk id="2" creationId="{72E6C219-E6E5-BAA0-5BCA-291EFC17EAB0}"/>
          </ac:spMkLst>
        </pc:spChg>
        <pc:picChg chg="add mod">
          <ac:chgData name="Vipul Jaiswal" userId="b369ffec26b542bf" providerId="LiveId" clId="{1F072F1E-1EBB-4E7A-A61E-B79D267E4E41}" dt="2024-01-16T07:22:29.527" v="224" actId="14100"/>
          <ac:picMkLst>
            <pc:docMk/>
            <pc:sldMk cId="2184423114" sldId="268"/>
            <ac:picMk id="3" creationId="{29451F82-93BB-6A00-4344-8258DB2F2EB3}"/>
          </ac:picMkLst>
        </pc:picChg>
        <pc:picChg chg="add mod">
          <ac:chgData name="Vipul Jaiswal" userId="b369ffec26b542bf" providerId="LiveId" clId="{1F072F1E-1EBB-4E7A-A61E-B79D267E4E41}" dt="2024-01-16T07:22:33.443" v="225" actId="14100"/>
          <ac:picMkLst>
            <pc:docMk/>
            <pc:sldMk cId="2184423114" sldId="268"/>
            <ac:picMk id="4" creationId="{019D8B53-1A98-51D0-43ED-FF481B6DB22B}"/>
          </ac:picMkLst>
        </pc:picChg>
      </pc:sldChg>
      <pc:sldChg chg="addSp modSp new mod">
        <pc:chgData name="Vipul Jaiswal" userId="b369ffec26b542bf" providerId="LiveId" clId="{1F072F1E-1EBB-4E7A-A61E-B79D267E4E41}" dt="2024-01-16T07:24:54.127" v="244" actId="1076"/>
        <pc:sldMkLst>
          <pc:docMk/>
          <pc:sldMk cId="103459482" sldId="269"/>
        </pc:sldMkLst>
        <pc:spChg chg="mod">
          <ac:chgData name="Vipul Jaiswal" userId="b369ffec26b542bf" providerId="LiveId" clId="{1F072F1E-1EBB-4E7A-A61E-B79D267E4E41}" dt="2024-01-16T07:24:25.211" v="238" actId="1076"/>
          <ac:spMkLst>
            <pc:docMk/>
            <pc:sldMk cId="103459482" sldId="269"/>
            <ac:spMk id="2" creationId="{A7234744-7B70-5DE2-5E64-EB34C435D681}"/>
          </ac:spMkLst>
        </pc:spChg>
        <pc:picChg chg="add mod">
          <ac:chgData name="Vipul Jaiswal" userId="b369ffec26b542bf" providerId="LiveId" clId="{1F072F1E-1EBB-4E7A-A61E-B79D267E4E41}" dt="2024-01-16T07:24:30.225" v="240" actId="1076"/>
          <ac:picMkLst>
            <pc:docMk/>
            <pc:sldMk cId="103459482" sldId="269"/>
            <ac:picMk id="3" creationId="{B59C59A8-F23C-FAB6-1336-C1EA2A5A6910}"/>
          </ac:picMkLst>
        </pc:picChg>
        <pc:picChg chg="add mod">
          <ac:chgData name="Vipul Jaiswal" userId="b369ffec26b542bf" providerId="LiveId" clId="{1F072F1E-1EBB-4E7A-A61E-B79D267E4E41}" dt="2024-01-16T07:24:42.814" v="242" actId="1076"/>
          <ac:picMkLst>
            <pc:docMk/>
            <pc:sldMk cId="103459482" sldId="269"/>
            <ac:picMk id="4" creationId="{32A6C7CE-8D23-57F7-40D2-FBF9A4670A2F}"/>
          </ac:picMkLst>
        </pc:picChg>
        <pc:picChg chg="add mod">
          <ac:chgData name="Vipul Jaiswal" userId="b369ffec26b542bf" providerId="LiveId" clId="{1F072F1E-1EBB-4E7A-A61E-B79D267E4E41}" dt="2024-01-16T07:24:54.127" v="244" actId="1076"/>
          <ac:picMkLst>
            <pc:docMk/>
            <pc:sldMk cId="103459482" sldId="269"/>
            <ac:picMk id="5" creationId="{448D1075-8F86-02D8-C27F-65BC380756B1}"/>
          </ac:picMkLst>
        </pc:picChg>
      </pc:sldChg>
      <pc:sldChg chg="addSp modSp new mod">
        <pc:chgData name="Vipul Jaiswal" userId="b369ffec26b542bf" providerId="LiveId" clId="{1F072F1E-1EBB-4E7A-A61E-B79D267E4E41}" dt="2024-01-16T07:25:58.044" v="257" actId="1076"/>
        <pc:sldMkLst>
          <pc:docMk/>
          <pc:sldMk cId="3917998860" sldId="270"/>
        </pc:sldMkLst>
        <pc:spChg chg="mod">
          <ac:chgData name="Vipul Jaiswal" userId="b369ffec26b542bf" providerId="LiveId" clId="{1F072F1E-1EBB-4E7A-A61E-B79D267E4E41}" dt="2024-01-16T07:25:42.396" v="255" actId="27636"/>
          <ac:spMkLst>
            <pc:docMk/>
            <pc:sldMk cId="3917998860" sldId="270"/>
            <ac:spMk id="2" creationId="{CEE6D863-3B0B-7588-346D-9A17B8873DBB}"/>
          </ac:spMkLst>
        </pc:spChg>
        <pc:picChg chg="add mod">
          <ac:chgData name="Vipul Jaiswal" userId="b369ffec26b542bf" providerId="LiveId" clId="{1F072F1E-1EBB-4E7A-A61E-B79D267E4E41}" dt="2024-01-16T07:25:58.044" v="257" actId="1076"/>
          <ac:picMkLst>
            <pc:docMk/>
            <pc:sldMk cId="3917998860" sldId="270"/>
            <ac:picMk id="3" creationId="{6330B545-B310-3215-E02C-4C0F7EC3F2B8}"/>
          </ac:picMkLst>
        </pc:picChg>
      </pc:sldChg>
      <pc:sldChg chg="addSp modSp new mod">
        <pc:chgData name="Vipul Jaiswal" userId="b369ffec26b542bf" providerId="LiveId" clId="{1F072F1E-1EBB-4E7A-A61E-B79D267E4E41}" dt="2024-01-16T07:29:21.275" v="272" actId="1076"/>
        <pc:sldMkLst>
          <pc:docMk/>
          <pc:sldMk cId="2183335296" sldId="271"/>
        </pc:sldMkLst>
        <pc:spChg chg="mod">
          <ac:chgData name="Vipul Jaiswal" userId="b369ffec26b542bf" providerId="LiveId" clId="{1F072F1E-1EBB-4E7A-A61E-B79D267E4E41}" dt="2024-01-16T07:29:08.077" v="270" actId="1076"/>
          <ac:spMkLst>
            <pc:docMk/>
            <pc:sldMk cId="2183335296" sldId="271"/>
            <ac:spMk id="2" creationId="{FAEBC0A3-08BC-F71B-FE03-C616573C387B}"/>
          </ac:spMkLst>
        </pc:spChg>
        <pc:picChg chg="add mod">
          <ac:chgData name="Vipul Jaiswal" userId="b369ffec26b542bf" providerId="LiveId" clId="{1F072F1E-1EBB-4E7A-A61E-B79D267E4E41}" dt="2024-01-16T07:29:21.275" v="272" actId="1076"/>
          <ac:picMkLst>
            <pc:docMk/>
            <pc:sldMk cId="2183335296" sldId="271"/>
            <ac:picMk id="3" creationId="{17D36B8B-1ECF-F904-3E23-F1D02D1C35B4}"/>
          </ac:picMkLst>
        </pc:picChg>
      </pc:sldChg>
      <pc:sldChg chg="addSp modSp new mod">
        <pc:chgData name="Vipul Jaiswal" userId="b369ffec26b542bf" providerId="LiveId" clId="{1F072F1E-1EBB-4E7A-A61E-B79D267E4E41}" dt="2024-01-16T07:30:09.716" v="287" actId="1076"/>
        <pc:sldMkLst>
          <pc:docMk/>
          <pc:sldMk cId="1657393771" sldId="272"/>
        </pc:sldMkLst>
        <pc:spChg chg="mod">
          <ac:chgData name="Vipul Jaiswal" userId="b369ffec26b542bf" providerId="LiveId" clId="{1F072F1E-1EBB-4E7A-A61E-B79D267E4E41}" dt="2024-01-16T07:29:55.107" v="283" actId="27636"/>
          <ac:spMkLst>
            <pc:docMk/>
            <pc:sldMk cId="1657393771" sldId="272"/>
            <ac:spMk id="2" creationId="{DE4B13B9-BB0A-566D-74D5-913CFBB7725F}"/>
          </ac:spMkLst>
        </pc:spChg>
        <pc:picChg chg="add mod">
          <ac:chgData name="Vipul Jaiswal" userId="b369ffec26b542bf" providerId="LiveId" clId="{1F072F1E-1EBB-4E7A-A61E-B79D267E4E41}" dt="2024-01-16T07:30:09.716" v="287" actId="1076"/>
          <ac:picMkLst>
            <pc:docMk/>
            <pc:sldMk cId="1657393771" sldId="272"/>
            <ac:picMk id="3" creationId="{15BB9E4E-BCEC-0FF8-1D95-7D84BB719D95}"/>
          </ac:picMkLst>
        </pc:picChg>
      </pc:sldChg>
      <pc:sldChg chg="addSp modSp new mod">
        <pc:chgData name="Vipul Jaiswal" userId="b369ffec26b542bf" providerId="LiveId" clId="{1F072F1E-1EBB-4E7A-A61E-B79D267E4E41}" dt="2024-01-16T07:30:57.083" v="299" actId="1076"/>
        <pc:sldMkLst>
          <pc:docMk/>
          <pc:sldMk cId="3381043011" sldId="273"/>
        </pc:sldMkLst>
        <pc:spChg chg="mod">
          <ac:chgData name="Vipul Jaiswal" userId="b369ffec26b542bf" providerId="LiveId" clId="{1F072F1E-1EBB-4E7A-A61E-B79D267E4E41}" dt="2024-01-16T07:30:47.417" v="297" actId="20577"/>
          <ac:spMkLst>
            <pc:docMk/>
            <pc:sldMk cId="3381043011" sldId="273"/>
            <ac:spMk id="2" creationId="{090A5030-77C1-6998-5ED2-0B116721519D}"/>
          </ac:spMkLst>
        </pc:spChg>
        <pc:picChg chg="add mod">
          <ac:chgData name="Vipul Jaiswal" userId="b369ffec26b542bf" providerId="LiveId" clId="{1F072F1E-1EBB-4E7A-A61E-B79D267E4E41}" dt="2024-01-16T07:30:57.083" v="299" actId="1076"/>
          <ac:picMkLst>
            <pc:docMk/>
            <pc:sldMk cId="3381043011" sldId="273"/>
            <ac:picMk id="3" creationId="{3BBEF901-DA48-5B64-8C14-1D6F278062A7}"/>
          </ac:picMkLst>
        </pc:picChg>
      </pc:sldChg>
      <pc:sldChg chg="addSp modSp new mod">
        <pc:chgData name="Vipul Jaiswal" userId="b369ffec26b542bf" providerId="LiveId" clId="{1F072F1E-1EBB-4E7A-A61E-B79D267E4E41}" dt="2024-01-16T07:31:40.794" v="313" actId="1076"/>
        <pc:sldMkLst>
          <pc:docMk/>
          <pc:sldMk cId="1667142177" sldId="274"/>
        </pc:sldMkLst>
        <pc:spChg chg="mod">
          <ac:chgData name="Vipul Jaiswal" userId="b369ffec26b542bf" providerId="LiveId" clId="{1F072F1E-1EBB-4E7A-A61E-B79D267E4E41}" dt="2024-01-16T07:31:30.315" v="311" actId="255"/>
          <ac:spMkLst>
            <pc:docMk/>
            <pc:sldMk cId="1667142177" sldId="274"/>
            <ac:spMk id="2" creationId="{81396726-4747-66E1-F973-9FABDFED6ACC}"/>
          </ac:spMkLst>
        </pc:spChg>
        <pc:picChg chg="add mod">
          <ac:chgData name="Vipul Jaiswal" userId="b369ffec26b542bf" providerId="LiveId" clId="{1F072F1E-1EBB-4E7A-A61E-B79D267E4E41}" dt="2024-01-16T07:31:40.794" v="313" actId="1076"/>
          <ac:picMkLst>
            <pc:docMk/>
            <pc:sldMk cId="1667142177" sldId="274"/>
            <ac:picMk id="3" creationId="{FE6EAB21-D681-ABBD-18D8-6D271A7BB87F}"/>
          </ac:picMkLst>
        </pc:picChg>
      </pc:sldChg>
      <pc:sldChg chg="addSp modSp new mod">
        <pc:chgData name="Vipul Jaiswal" userId="b369ffec26b542bf" providerId="LiveId" clId="{1F072F1E-1EBB-4E7A-A61E-B79D267E4E41}" dt="2024-01-16T08:22:04.616" v="437" actId="1076"/>
        <pc:sldMkLst>
          <pc:docMk/>
          <pc:sldMk cId="724355664" sldId="275"/>
        </pc:sldMkLst>
        <pc:spChg chg="mod">
          <ac:chgData name="Vipul Jaiswal" userId="b369ffec26b542bf" providerId="LiveId" clId="{1F072F1E-1EBB-4E7A-A61E-B79D267E4E41}" dt="2024-01-16T07:32:31.084" v="327" actId="20577"/>
          <ac:spMkLst>
            <pc:docMk/>
            <pc:sldMk cId="724355664" sldId="275"/>
            <ac:spMk id="2" creationId="{1D1FE560-7E41-BBA7-BE1D-C6C90451A5D6}"/>
          </ac:spMkLst>
        </pc:spChg>
        <pc:picChg chg="add mod">
          <ac:chgData name="Vipul Jaiswal" userId="b369ffec26b542bf" providerId="LiveId" clId="{1F072F1E-1EBB-4E7A-A61E-B79D267E4E41}" dt="2024-01-16T08:22:04.616" v="437" actId="1076"/>
          <ac:picMkLst>
            <pc:docMk/>
            <pc:sldMk cId="724355664" sldId="275"/>
            <ac:picMk id="4" creationId="{BAFA68BF-93ED-7580-AAC8-A0C452CCCFB7}"/>
          </ac:picMkLst>
        </pc:picChg>
      </pc:sldChg>
      <pc:sldChg chg="addSp modSp new mod">
        <pc:chgData name="Vipul Jaiswal" userId="b369ffec26b542bf" providerId="LiveId" clId="{1F072F1E-1EBB-4E7A-A61E-B79D267E4E41}" dt="2024-01-16T07:47:06.145" v="434" actId="1076"/>
        <pc:sldMkLst>
          <pc:docMk/>
          <pc:sldMk cId="900229786" sldId="276"/>
        </pc:sldMkLst>
        <pc:spChg chg="mod">
          <ac:chgData name="Vipul Jaiswal" userId="b369ffec26b542bf" providerId="LiveId" clId="{1F072F1E-1EBB-4E7A-A61E-B79D267E4E41}" dt="2024-01-16T07:33:37.583" v="332" actId="1076"/>
          <ac:spMkLst>
            <pc:docMk/>
            <pc:sldMk cId="900229786" sldId="276"/>
            <ac:spMk id="2" creationId="{C70D4614-346F-19E2-4614-4ECD38268D69}"/>
          </ac:spMkLst>
        </pc:spChg>
        <pc:spChg chg="add mod">
          <ac:chgData name="Vipul Jaiswal" userId="b369ffec26b542bf" providerId="LiveId" clId="{1F072F1E-1EBB-4E7A-A61E-B79D267E4E41}" dt="2024-01-16T07:47:06.145" v="434" actId="1076"/>
          <ac:spMkLst>
            <pc:docMk/>
            <pc:sldMk cId="900229786" sldId="276"/>
            <ac:spMk id="4" creationId="{F452FA98-2258-5C8B-88D9-146BE7C8319F}"/>
          </ac:spMkLst>
        </pc:spChg>
      </pc:sldChg>
      <pc:sldChg chg="addSp modSp new mod">
        <pc:chgData name="Vipul Jaiswal" userId="b369ffec26b542bf" providerId="LiveId" clId="{1F072F1E-1EBB-4E7A-A61E-B79D267E4E41}" dt="2024-01-16T08:23:34.791" v="472" actId="1076"/>
        <pc:sldMkLst>
          <pc:docMk/>
          <pc:sldMk cId="532768463" sldId="277"/>
        </pc:sldMkLst>
        <pc:spChg chg="mod">
          <ac:chgData name="Vipul Jaiswal" userId="b369ffec26b542bf" providerId="LiveId" clId="{1F072F1E-1EBB-4E7A-A61E-B79D267E4E41}" dt="2024-01-16T08:23:22.985" v="471" actId="1076"/>
          <ac:spMkLst>
            <pc:docMk/>
            <pc:sldMk cId="532768463" sldId="277"/>
            <ac:spMk id="2" creationId="{F70FBF86-B8DC-A24C-346A-5223750AC068}"/>
          </ac:spMkLst>
        </pc:spChg>
        <pc:picChg chg="add mod">
          <ac:chgData name="Vipul Jaiswal" userId="b369ffec26b542bf" providerId="LiveId" clId="{1F072F1E-1EBB-4E7A-A61E-B79D267E4E41}" dt="2024-01-16T08:23:34.791" v="472" actId="1076"/>
          <ac:picMkLst>
            <pc:docMk/>
            <pc:sldMk cId="532768463" sldId="277"/>
            <ac:picMk id="4" creationId="{1580660C-892C-27C3-7932-8CC7F50019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36730-5E1C-D433-6358-FC044152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36" y="1129004"/>
            <a:ext cx="9890448" cy="4599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DC8AA-A778-4744-6493-52875A9426B5}"/>
              </a:ext>
            </a:extLst>
          </p:cNvPr>
          <p:cNvSpPr txBox="1"/>
          <p:nvPr/>
        </p:nvSpPr>
        <p:spPr>
          <a:xfrm>
            <a:off x="1273629" y="4802546"/>
            <a:ext cx="9619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Psyliq</a:t>
            </a:r>
            <a:r>
              <a:rPr lang="en-US" sz="4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Employee Data Analysis Assessment</a:t>
            </a:r>
            <a:endParaRPr lang="en-US" sz="42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AF03E-2C2A-99C5-9D7E-6CFA98184479}"/>
              </a:ext>
            </a:extLst>
          </p:cNvPr>
          <p:cNvSpPr txBox="1"/>
          <p:nvPr/>
        </p:nvSpPr>
        <p:spPr>
          <a:xfrm>
            <a:off x="4079421" y="5728996"/>
            <a:ext cx="403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VIPUL JAISWAL (DATA ANALYST INTERN)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9078-AECB-E3C0-4FC4-2173713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sz="36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"Training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 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(Days)"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"Training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Cost."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C71659-9C6F-426D-13AA-BCBD873045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08" y="2499080"/>
            <a:ext cx="6348984" cy="38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8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496-14CE-9455-8CA2-8716A16E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RaceDesc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"</a:t>
            </a:r>
            <a:r>
              <a:rPr lang="en-US" sz="3600" spc="-5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GenderCode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CC4BAEE-D796-BEEF-E27A-0A0495FAB3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2583770"/>
            <a:ext cx="7223759" cy="29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9FE1-90C1-5349-414B-21C1F087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196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"Training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Name" for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employee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A9EA3A9-95D4-F45F-5F40-A108120F43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892738"/>
            <a:ext cx="8991600" cy="24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219-E6E5-BAA0-5BCA-291EFC17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3874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multi-level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"Performance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Score"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"</a:t>
            </a:r>
            <a:r>
              <a:rPr lang="en-US" sz="3600" spc="-5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BusinessUnit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spc="-5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JobFunctionDescription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9451F82-93BB-6A00-4344-8258DB2F2E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828" y="2988067"/>
            <a:ext cx="5012003" cy="2342388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019D8B53-1A98-51D0-43ED-FF481B6DB2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6196" y="2297601"/>
            <a:ext cx="542466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4744-7B70-5DE2-5E64-EB34C435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930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performance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59C59A8-F23C-FAB6-1336-C1EA2A5A69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098" y="2199102"/>
            <a:ext cx="6949440" cy="4209288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2A6C7CE-8D23-57F7-40D2-FBF9A4670A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5821" y="1558305"/>
            <a:ext cx="2430779" cy="3326892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448D1075-8F86-02D8-C27F-65BC380756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8213" y="5002763"/>
            <a:ext cx="3415283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863-3B0B-7588-346D-9A17B887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"Training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Name"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it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330B545-B310-3215-E02C-4C0F7EC3F2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284" y="2252160"/>
            <a:ext cx="6123432" cy="37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C0A3-08BC-F71B-FE03-C616573C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0332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formatting</a:t>
            </a:r>
            <a:r>
              <a:rPr lang="en-US" sz="36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bottom 10%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"Current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Rating."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7D36B8B-1ECF-F904-3E23-F1D02D1C3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5925" y="2376973"/>
            <a:ext cx="7240149" cy="39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13B9-BB0A-566D-74D5-913CFBB7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"Engagement Score"</a:t>
            </a:r>
            <a:r>
              <a:rPr lang="en-US" sz="36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sz="36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5BB9E4E-BCEC-0FF8-1D95-7D84BB719D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685" y="2341174"/>
            <a:ext cx="5858629" cy="34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9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4614-346F-19E2-4614-4ECD3826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5212"/>
            <a:ext cx="9601200" cy="1485900"/>
          </a:xfrm>
        </p:spPr>
        <p:txBody>
          <a:bodyPr>
            <a:noAutofit/>
          </a:bodyPr>
          <a:lstStyle/>
          <a:p>
            <a:r>
              <a:rPr lang="en-US" sz="36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build a macro that automates the process of updating and refreshing all pivot tables in the workbook? 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2FA98-2258-5C8B-88D9-146BE7C8319F}"/>
              </a:ext>
            </a:extLst>
          </p:cNvPr>
          <p:cNvSpPr txBox="1"/>
          <p:nvPr/>
        </p:nvSpPr>
        <p:spPr>
          <a:xfrm>
            <a:off x="1537996" y="2062008"/>
            <a:ext cx="911600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create a macro by using the following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Macro: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 start open the Visual Basic Editor (VBE) in Excel by pressing Alt + F11. 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Insert a module to hold the code.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Pivot Tables: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You can locate pivot tables by using methods such, as `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ActiveWorkbook.PivotTables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`. 	Sheets("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SheetName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").PivotTables`.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It might be useful to use a loop to go through all the pivot tables in the workbook.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Refreshing Pivot Tables: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Individual pivot tables by utilizing the `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PivotTable.RefreshTable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method.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To refresh all pivot tables, in the workbook you can use the `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ActiveWorkbook.RefreshAll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	method.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Triggering the Macro: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Decide how you want to initiate execution whether through a button or shortcut key or 	automatically upon workbook opening or data changes.</a:t>
            </a:r>
          </a:p>
        </p:txBody>
      </p:sp>
    </p:spTree>
    <p:extLst>
      <p:ext uri="{BB962C8B-B14F-4D97-AF65-F5344CB8AC3E}">
        <p14:creationId xmlns:p14="http://schemas.microsoft.com/office/powerpoint/2010/main" val="90022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5030-77C1-6998-5ED2-0B116721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ExitDate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terminated employees.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BBEF901-DA48-5B64-8C14-1D6F278062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88" y="2301830"/>
            <a:ext cx="5983223" cy="36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718F-55EE-9703-6E20-4C55A7A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summarize 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each department?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9835519-C111-6AF4-959A-55D66694FC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245" y="2448196"/>
            <a:ext cx="6087509" cy="35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6726-4747-66E1-F973-9FABDFED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SUMPRODUCT</a:t>
            </a:r>
            <a:r>
              <a:rPr lang="en-US" sz="36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employees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specific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E6EAB21-D681-ABBD-18D8-6D271A7BB8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2536557"/>
            <a:ext cx="6489192" cy="32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60-7E41-BBA7-BE1D-C6C90451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625"/>
            <a:ext cx="9601200" cy="1485900"/>
          </a:xfrm>
        </p:spPr>
        <p:txBody>
          <a:bodyPr>
            <a:noAutofit/>
          </a:bodyPr>
          <a:lstStyle/>
          <a:p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metrics,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3600" spc="-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headcount,performance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costs,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68BF-93ED-7580-AAC8-A0C452CC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21" y="2066523"/>
            <a:ext cx="9463157" cy="40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BF86-B8DC-A24C-346A-5223750A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DATA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0660C-892C-27C3-7932-8CC7F500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579664"/>
            <a:ext cx="10633788" cy="59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6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B02-6571-F974-6145-CE91BFA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0527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formatting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36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"Performance Score“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B157BDD-804A-A869-CE8E-95F76A28C7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983121"/>
            <a:ext cx="4800600" cy="2511552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D2C6AC98-5AE6-2085-1012-4E6A1DECEC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3778" y="1947859"/>
            <a:ext cx="3788664" cy="45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EAD7-4AD5-3B65-FEBD-C1D94F56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"Satisfaction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Score"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separately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pivot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743F3B4-EE9D-2390-7CBE-11FB89145F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0" y="3071481"/>
            <a:ext cx="6431280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B0C7-377F-F3C0-F9BF-395BAA32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"Work-Life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Score"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different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1921494-4744-27A2-305B-739BD25569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28" y="2643828"/>
            <a:ext cx="9076944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DF9F-8387-7E3B-5C71-99044698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terminated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common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"Termination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B32BB02-3573-C2E2-BCDC-4A2F25AA0E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306" y="2705597"/>
            <a:ext cx="3538728" cy="1696212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A6B2EADD-7100-134E-87DB-1CBCA62FD8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4432" y="2675366"/>
            <a:ext cx="6320401" cy="3296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C8473-83EB-36E0-80D3-46E774A12254}"/>
              </a:ext>
            </a:extLst>
          </p:cNvPr>
          <p:cNvSpPr txBox="1"/>
          <p:nvPr/>
        </p:nvSpPr>
        <p:spPr>
          <a:xfrm>
            <a:off x="1505306" y="4776015"/>
            <a:ext cx="3212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Resignation</a:t>
            </a:r>
            <a:r>
              <a:rPr lang="en-US" sz="18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lang="en-US" sz="1800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en-US" sz="18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41BD-C293-9343-2093-0F785BC9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36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"Engagement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Score"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 table.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374A71D-B2A3-6C11-9B84-1AAEA3A2D5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386" y="2643906"/>
            <a:ext cx="6081227" cy="31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0B81-2370-4125-8062-C12C3475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VLOOKUP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supervisor's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US" sz="36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sz="36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0021F7C-7B03-7B31-8E1E-007E5FE069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060" y="2736294"/>
            <a:ext cx="757428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15C-4AE6-716A-7CA1-65BA6DD4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36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en-US" sz="36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6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36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"Employee</a:t>
            </a:r>
            <a:r>
              <a:rPr lang="en-US" sz="36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Rating?"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3C118E5-BD1B-7E3E-E1B0-50240ACB1E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4318" y="2171700"/>
            <a:ext cx="7103364" cy="30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165F7-926F-86AF-678C-8B32CEB4C709}"/>
              </a:ext>
            </a:extLst>
          </p:cNvPr>
          <p:cNvSpPr txBox="1"/>
          <p:nvPr/>
        </p:nvSpPr>
        <p:spPr>
          <a:xfrm>
            <a:off x="2078005" y="5543882"/>
            <a:ext cx="8035989" cy="36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5080" indent="-287020">
              <a:lnSpc>
                <a:spcPct val="989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en-US" sz="1800" b="1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Offices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8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18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18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591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{37E5EEC0-89A1-4FA0-BE49-847F85580D8C}tf10001105</Template>
  <TotalTime>124</TotalTime>
  <Words>567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MT</vt:lpstr>
      <vt:lpstr>Calibri</vt:lpstr>
      <vt:lpstr>Franklin Gothic Book</vt:lpstr>
      <vt:lpstr>Crop</vt:lpstr>
      <vt:lpstr>PowerPoint Presentation</vt:lpstr>
      <vt:lpstr>Can you create a pivot table to summarize the total number of employees in each department?</vt:lpstr>
      <vt:lpstr>Apply conditional formatting to highlight employees with a "Performance Score“ below 3 in red.</vt:lpstr>
      <vt:lpstr>Calculate the average "Satisfaction Score" for male and female employees separately using a pivot table.</vt:lpstr>
      <vt:lpstr>Create a chart to visualize the distribution of "Work-Life Balance Score" for different job functions.</vt:lpstr>
      <vt:lpstr>Filter the data to display only terminated employees and find out the most common "Termination Type."</vt:lpstr>
      <vt:lpstr>Calculate the average "Engagement Score" for each department using a pivot table.</vt:lpstr>
      <vt:lpstr>Use VLOOKUP to find the supervisor's email address for a specific employee.</vt:lpstr>
      <vt:lpstr>Can you identify the department with the highest average "Employee Rating?"</vt:lpstr>
      <vt:lpstr>Create a scatter plot to explore the relationship between "Training Duration (Days)" and "Training Cost."</vt:lpstr>
      <vt:lpstr>Build a pivot table that shows the count of employees by "RaceDesc" and "GenderCode."</vt:lpstr>
      <vt:lpstr>Use INDEX and MATCH functions to find the "Training Program Name" for an employee with a specific ID.</vt:lpstr>
      <vt:lpstr>Create a multi-level pivot table to analyze the "Performance Score" by "BusinessUnit" and "JobFunctionDescription."</vt:lpstr>
      <vt:lpstr>Design a dynamic chart that allows users to select and visualize the performance of any employee over time.</vt:lpstr>
      <vt:lpstr>Calculate the total training cost for each "Training Program Name" and display it in a bar chart.</vt:lpstr>
      <vt:lpstr>Apply advanced conditional formatting to highlight the top 10% and bottom 10% of employees based on "Current Employee Rating."</vt:lpstr>
      <vt:lpstr>Use a calculated field in a pivot table to determine the average "Engagement Score" per year.</vt:lpstr>
      <vt:lpstr>Can you build a macro that automates the process of updating and refreshing all pivot tables in the workbook? </vt:lpstr>
      <vt:lpstr>Create a histogram to understand the distribution of "ExitDate" for terminated employees.</vt:lpstr>
      <vt:lpstr>Utilize the SUMPRODUCT function to calculate the total training cost for employees in a specific location.</vt:lpstr>
      <vt:lpstr>Develop a dashboard that provides an overview of key HR metrics, including  headcount,performance, and training costs, using charts and pivot tables.</vt:lpstr>
      <vt:lpstr>EMPLOYEE DATA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Jaiswal</dc:creator>
  <cp:lastModifiedBy>Vipul Jaiswal</cp:lastModifiedBy>
  <cp:revision>1</cp:revision>
  <dcterms:created xsi:type="dcterms:W3CDTF">2024-01-16T06:18:53Z</dcterms:created>
  <dcterms:modified xsi:type="dcterms:W3CDTF">2024-01-16T08:23:45Z</dcterms:modified>
</cp:coreProperties>
</file>